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71" r:id="rId4"/>
    <p:sldId id="272" r:id="rId5"/>
    <p:sldId id="273" r:id="rId6"/>
    <p:sldId id="268" r:id="rId7"/>
    <p:sldId id="269" r:id="rId8"/>
    <p:sldId id="270" r:id="rId9"/>
  </p:sldIdLst>
  <p:sldSz cx="9144000" cy="6858000" type="screen4x3"/>
  <p:notesSz cx="6858000" cy="9144000"/>
  <p:custShowLst>
    <p:custShow name="Произвольный показ 1" id="0">
      <p:sldLst>
        <p:sld r:id="rId7"/>
      </p:sldLst>
    </p:custShow>
    <p:custShow name="Произвольный показ 2" id="1">
      <p:sldLst>
        <p:sld r:id="rId8"/>
      </p:sldLst>
    </p:custShow>
    <p:custShow name="Произвольный показ 3" id="2">
      <p:sldLst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6"/>
            <p14:sldId id="271"/>
            <p14:sldId id="272"/>
            <p14:sldId id="273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6BC8DB"/>
    <a:srgbClr val="83D1E1"/>
    <a:srgbClr val="B8E5EE"/>
    <a:srgbClr val="A2DCE8"/>
    <a:srgbClr val="000000"/>
    <a:srgbClr val="F3F0ED"/>
    <a:srgbClr val="E1DAD2"/>
    <a:srgbClr val="FEFEFE"/>
    <a:srgbClr val="C1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DB7F2-90E1-4977-96B4-C616081D1FF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E09E-E4AE-4469-8748-6759DC83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2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Наставничество представляется универсальной моделью построения </a:t>
            </a:r>
          </a:p>
          <a:p>
            <a:pPr algn="l"/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отношений внутри любой образовательной организации как технология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интенсивного развития личности, передачи опыта и знаний, формирования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навыков, компетенций, </a:t>
            </a:r>
            <a:r>
              <a:rPr lang="ru-RU" b="0" i="0" dirty="0" err="1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метакомпетенций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и ценностей.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Настоящая модель наставничества обучающихся МОУ СШ No4 «Центр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образования», осуществляющего образовательную деятельность по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общеобразовательным, дополнительным общеобразовательным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программам (далее - Модель) разработана в целях достижения высоких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образовательных результатов обучающихся ОО. Разработанные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мероприятия и формирующие их действий направлены на организацию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взаимоотношений наставника и наставляемого в конкретных формах для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получения ожидаемых результатов. Наставничество осуществляется с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целью устранения пробелов в предметном содержании, а также, с целью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повышения познавательной активности и развития </a:t>
            </a:r>
            <a:r>
              <a:rPr lang="ru-RU" b="0" i="0" dirty="0" err="1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метапредметных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умений обучающихся.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Данная Модель включает в себя серию мастер-классов от педагогов по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базовым, основополагающим темам разных учебных предметам, а также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умениям, необходимым для осуществления проектной деятельности,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участия в конкурсах, олимпиадах и других внеклассных мероприятиях.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Мастер-классы проводятся один раз в неделю по субботам в количестве 3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занятия/день. Расписание мастер-классов меняется еженедельно, каждый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обучающийся может посетить любой из них, независимо от возраста,</a:t>
            </a:r>
            <a: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класса, учителя, который его проводит.</a:t>
            </a:r>
            <a:endParaRPr lang="ru-RU" b="0" i="0" dirty="0" smtClean="0">
              <a:solidFill>
                <a:srgbClr val="2C2D2E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8E09E-E4AE-4469-8748-6759DC8334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1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h4-tmr.edu.yar.ru/bazovaya_ploshchadka_202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sh4-tmr.edu.yar.ru/docs/polozheniya/dlya_sotrudnikov/polozhenie_o_pos_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4-tmr.edu.yar.ru/shkolnaya_sluzhba_primireni_41.html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cloud.mail.ru/public/aKSz/gzgaUpnCi/polozhenie_ppk_2023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wHBE/xi7L2287E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https://cloud.mail.ru/public/n3t4/kpSUuJF7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Cq8EFc5n9qRgxA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cloud.mail.ru/public/GYRu/9KQpc7bWU" TargetMode="External"/><Relationship Id="rId4" Type="http://schemas.openxmlformats.org/officeDocument/2006/relationships/hyperlink" Target="https://cloud.mail.ru/public/Uwjr/JCNP66xMD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PKNsNQUXKi0vcw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aKSz/gzgaUpnCi/&#1056;&#1077;&#1082;&#1086;&#1084;&#1077;&#1085;&#1076;&#1072;&#1094;&#1080;&#1080;%20&#1089;&#1087;&#1077;&#1094;&#1080;&#1072;&#1083;&#1080;&#1089;&#1090;&#1086;&#1074;.zip" TargetMode="External"/><Relationship Id="rId5" Type="http://schemas.openxmlformats.org/officeDocument/2006/relationships/image" Target="../media/image30.png"/><Relationship Id="rId10" Type="http://schemas.openxmlformats.org/officeDocument/2006/relationships/hyperlink" Target="https://sh4-tmr.edu.yar.ru/psihologo_minus_ped_spoprovozhdenie/psiholog.html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disk.yandex.ru/d/AbC5eDBl9SAVB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31273" y="532015"/>
            <a:ext cx="7988531" cy="6001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hangingPunct="0">
              <a:lnSpc>
                <a:spcPct val="100000"/>
              </a:lnSpc>
              <a:spcBef>
                <a:spcPts val="1417"/>
              </a:spcBef>
            </a:pPr>
            <a:r>
              <a:rPr lang="ru-RU" sz="20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Муниципальное общеобразовательное учреждение средняя школа №4 «Центр образования»</a:t>
            </a: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endParaRPr lang="en-US" sz="2000" dirty="0" smtClean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latin typeface="+mn-lt"/>
              <a:ea typeface="Microsoft YaHei" pitchFamily="2"/>
            </a:endParaRP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endParaRPr lang="ru-RU" sz="2000" dirty="0" smtClean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latin typeface="+mn-lt"/>
              <a:ea typeface="Microsoft YaHei" pitchFamily="2"/>
            </a:endParaRP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r>
              <a:rPr lang="ru-RU" sz="3600" b="1" dirty="0" smtClean="0">
                <a:ln>
                  <a:solidFill>
                    <a:srgbClr val="3A5896"/>
                  </a:solidFill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Внутришкольная </a:t>
            </a:r>
            <a:r>
              <a:rPr lang="ru-RU" sz="3600" b="1" dirty="0">
                <a:ln>
                  <a:solidFill>
                    <a:srgbClr val="3A5896"/>
                  </a:solidFill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система профилактики учебной </a:t>
            </a:r>
            <a:r>
              <a:rPr lang="ru-RU" sz="3600" b="1" dirty="0" smtClean="0">
                <a:ln>
                  <a:solidFill>
                    <a:srgbClr val="3A5896"/>
                  </a:solidFill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неуспешности</a:t>
            </a: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endParaRPr lang="en-US" sz="10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latin typeface="+mn-lt"/>
              <a:ea typeface="Microsoft YaHei" pitchFamily="2"/>
            </a:endParaRP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endParaRPr lang="ru-RU" sz="1000" dirty="0" smtClean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latin typeface="+mn-lt"/>
              <a:ea typeface="Microsoft YaHei" pitchFamily="2"/>
            </a:endParaRP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Разработчики: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Тихомирова М.Ю, директор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Смирнова Е.В., </a:t>
            </a: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заместитель директора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по УВР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Смирнова О.Д., заместитель директора по УВР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Юдина О.А., заместитель директора по УВР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Волкова В.В, педагог-психолог</a:t>
            </a:r>
          </a:p>
          <a:p>
            <a:pPr lvl="0" hangingPunct="0">
              <a:lnSpc>
                <a:spcPts val="880"/>
              </a:lnSpc>
              <a:spcBef>
                <a:spcPts val="1417"/>
              </a:spcBef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Косарева В.Ю., учитель-логопед</a:t>
            </a:r>
          </a:p>
          <a:p>
            <a:pPr lvl="0" hangingPunct="0">
              <a:lnSpc>
                <a:spcPct val="100000"/>
              </a:lnSpc>
              <a:spcBef>
                <a:spcPts val="1417"/>
              </a:spcBef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Тутаев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+mn-lt"/>
                <a:ea typeface="Microsoft YaHei" pitchFamily="2"/>
              </a:rPr>
              <a:t>2023</a:t>
            </a:r>
            <a:endParaRPr lang="ru-RU" sz="14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latin typeface="+mn-lt"/>
              <a:ea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Внутришкольная система </a:t>
            </a:r>
            <a:r>
              <a:rPr lang="ru-RU" sz="2400" b="1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</a:br>
            <a:r>
              <a:rPr lang="ru-RU" sz="2400" b="1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профилактики </a:t>
            </a:r>
            <a:r>
              <a:rPr lang="ru-RU" sz="24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учебной неуспешности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963" y="1287254"/>
            <a:ext cx="7813964" cy="4889709"/>
          </a:xfrm>
        </p:spPr>
        <p:txBody>
          <a:bodyPr/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None/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Все материалы методического кейса структурированы по трем главным направлениям: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развитие профессиональных компетенций педагогов через организацию работы  ПОС и КПК по формированию ФГ;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оказание адресной помощи обучающимся;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система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наставничества обучающихся ОО 5-11 классов и </a:t>
            </a:r>
            <a:r>
              <a:rPr lang="ru-RU" sz="1400" dirty="0" err="1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тьюторского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сопровождения обучающихся, имеющих трудности в обучении.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endParaRPr lang="ru-RU" sz="14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None/>
            </a:pP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Центральным ядром методического кейса является программа  «Коррекция и профилактика учебной неуспешности</a:t>
            </a: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» </a:t>
            </a:r>
            <a:endParaRPr lang="ru-RU" sz="14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None/>
            </a:pPr>
            <a:endParaRPr lang="ru-RU" sz="14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None/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Внутри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каждого направления идет  разделение представленных материалов на три категории: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локальные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нормативные акты,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учебно-методическая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документация;</a:t>
            </a:r>
          </a:p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ru-RU" sz="1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методические </a:t>
            </a:r>
            <a:r>
              <a:rPr lang="ru-RU" sz="14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1">
            <a:hlinkClick r:id="rId2"/>
            <a:hlinkHover r:id="" action="ppaction://macro?name=light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6" y="3732108"/>
            <a:ext cx="426757" cy="438950"/>
          </a:xfrm>
          <a:prstGeom prst="rect">
            <a:avLst/>
          </a:prstGeom>
          <a:noFill/>
          <a:ln>
            <a:noFill/>
          </a:ln>
          <a:effectLst>
            <a:glow rad="520700">
              <a:schemeClr val="accent1">
                <a:alpha val="46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500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Развитие профессиональных компетенций педагогов </a:t>
            </a:r>
            <a:br>
              <a:rPr lang="ru-RU" sz="20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</a:br>
            <a:r>
              <a:rPr lang="ru-RU" sz="20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через организацию работы  ПОС и КПК по формированию ФГ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599" y="1692729"/>
            <a:ext cx="2691913" cy="15180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690" y="1674440"/>
            <a:ext cx="2771965" cy="1536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86" y="1692729"/>
            <a:ext cx="2810017" cy="1524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99" y="4274339"/>
            <a:ext cx="2691912" cy="1518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710" y="4274339"/>
            <a:ext cx="2771965" cy="15180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9786" y="4274339"/>
            <a:ext cx="2810017" cy="15180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863468" y="2159188"/>
            <a:ext cx="2127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Организация КПК для педагогов по ФГ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3606" y="1674440"/>
            <a:ext cx="193310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300" dirty="0">
                <a:solidFill>
                  <a:schemeClr val="bg1"/>
                </a:solidFill>
              </a:rPr>
              <a:t>Организация работы профессиональных обучающихся сообществ (ПОС) по формированию ФГ обучающихся в 6-8 классах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95571" y="2180992"/>
            <a:ext cx="1819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Составление планов работы ПОС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0131" y="4771747"/>
            <a:ext cx="1834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Назначение руководителей ПОС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0480" y="4457219"/>
            <a:ext cx="192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Проведение исследования уровня </a:t>
            </a:r>
            <a:r>
              <a:rPr lang="ru-RU" sz="14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1400" dirty="0">
                <a:solidFill>
                  <a:schemeClr val="bg1"/>
                </a:solidFill>
              </a:rPr>
              <a:t> ФГ у обучающихся 6-8 классов</a:t>
            </a:r>
          </a:p>
          <a:p>
            <a:pPr lvl="0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3185" y="4448581"/>
            <a:ext cx="2036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Составление рекомендаций по особенностям работы с выявленной группой обучающихся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9587" y="3337508"/>
            <a:ext cx="5295207" cy="147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0&amp;return=true"/>
              </a:rPr>
              <a:t>Положение о профессиональных обучающихся сообществах (ПОС</a:t>
            </a:r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0&amp;return=true"/>
              </a:rPr>
              <a:t>)</a:t>
            </a:r>
            <a:endParaRPr lang="ru-RU" sz="1000" dirty="0" smtClean="0">
              <a:solidFill>
                <a:schemeClr val="accent4">
                  <a:lumMod val="60000"/>
                  <a:lumOff val="40000"/>
                </a:schemeClr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algn="ctr"/>
            <a:r>
              <a:rPr lang="ru-RU" sz="10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Дневник </a:t>
            </a:r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ПОС</a:t>
            </a:r>
            <a:endParaRPr lang="ru-RU" sz="1000" dirty="0" smtClean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График </a:t>
            </a:r>
            <a:r>
              <a:rPr lang="ru-RU" sz="10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работы ПОС на учебный </a:t>
            </a:r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год</a:t>
            </a:r>
            <a:endParaRPr lang="ru-RU" sz="1000" dirty="0" smtClean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Пример </a:t>
            </a:r>
            <a:r>
              <a:rPr lang="ru-RU" sz="10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заседания </a:t>
            </a:r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ПОС</a:t>
            </a:r>
            <a:endParaRPr lang="ru-RU" sz="1000" dirty="0" smtClean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Результат </a:t>
            </a:r>
            <a:r>
              <a:rPr lang="ru-RU" sz="10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работы ПОС (на примере урока математики в 6 классе)</a:t>
            </a:r>
            <a:endParaRPr lang="ru-RU" sz="10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endParaRPr lang="ru-RU" sz="10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endParaRPr lang="ru-RU" sz="10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endParaRPr lang="ru-RU" sz="10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endParaRPr lang="ru-RU" sz="10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22919" y="1844755"/>
            <a:ext cx="8661862" cy="3142211"/>
            <a:chOff x="325599" y="609886"/>
            <a:chExt cx="8661862" cy="314221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25599" y="609886"/>
              <a:ext cx="8661862" cy="3142211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8651" y="1039091"/>
              <a:ext cx="7886698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49263" algn="just"/>
              <a:r>
                <a:rPr lang="ru-RU" sz="1300" dirty="0"/>
                <a:t>В МОУ СШ No4 «Центр образования» созданы такие условия, которые </a:t>
              </a:r>
              <a:r>
                <a:rPr lang="ru-RU" sz="1300" dirty="0" smtClean="0"/>
                <a:t>содействуют сплочению </a:t>
              </a:r>
              <a:r>
                <a:rPr lang="ru-RU" sz="1300" dirty="0"/>
                <a:t>педагогического коллектива, улучшению качества уроков за счет </a:t>
              </a:r>
              <a:r>
                <a:rPr lang="ru-RU" sz="1300" dirty="0" smtClean="0"/>
                <a:t>постоянного профессионального </a:t>
              </a:r>
              <a:r>
                <a:rPr lang="ru-RU" sz="1300" dirty="0"/>
                <a:t>обучения учителей, поддержанию позитивного климата, что, в </a:t>
              </a:r>
              <a:r>
                <a:rPr lang="ru-RU" sz="1300" dirty="0" smtClean="0"/>
                <a:t>свою очередь</a:t>
              </a:r>
              <a:r>
                <a:rPr lang="ru-RU" sz="1300" dirty="0"/>
                <a:t>, создает условия для успешного обучения и развития ребенка, обеспечивает среду, в которой все ученики имеют равные </a:t>
              </a:r>
              <a:r>
                <a:rPr lang="ru-RU" sz="1300" dirty="0" smtClean="0"/>
                <a:t>возможности.</a:t>
              </a:r>
            </a:p>
            <a:p>
              <a:pPr indent="449263" algn="just"/>
              <a:r>
                <a:rPr lang="ru-RU" sz="1300" dirty="0" smtClean="0"/>
                <a:t>Целью </a:t>
              </a:r>
              <a:r>
                <a:rPr lang="ru-RU" sz="1300" dirty="0"/>
                <a:t>данной практики является организация деятельности педагогов </a:t>
              </a:r>
              <a:r>
                <a:rPr lang="ru-RU" sz="1300" dirty="0" smtClean="0"/>
                <a:t>через профессиональные </a:t>
              </a:r>
              <a:r>
                <a:rPr lang="ru-RU" sz="1300" dirty="0"/>
                <a:t>обучающиеся сообщества (ПОС). Взаимодействие в ПОС </a:t>
              </a:r>
              <a:r>
                <a:rPr lang="ru-RU" sz="1300" dirty="0" smtClean="0"/>
                <a:t>помогает преодолеть </a:t>
              </a:r>
              <a:r>
                <a:rPr lang="ru-RU" sz="1300" dirty="0"/>
                <a:t>сопротивление педагогов и использовать опыт работы для </a:t>
              </a:r>
              <a:r>
                <a:rPr lang="ru-RU" sz="1300" dirty="0" smtClean="0"/>
                <a:t>реализации общешкольной стратегии.</a:t>
              </a:r>
            </a:p>
            <a:p>
              <a:pPr indent="449263" algn="just"/>
              <a:r>
                <a:rPr lang="ru-RU" sz="1300" dirty="0" smtClean="0"/>
                <a:t>В </a:t>
              </a:r>
              <a:r>
                <a:rPr lang="ru-RU" sz="1300" dirty="0"/>
                <a:t>ходе реализации практики мы направили работу команд учителей на </a:t>
              </a:r>
              <a:r>
                <a:rPr lang="ru-RU" sz="1300" dirty="0" smtClean="0"/>
                <a:t>проектирование учебных </a:t>
              </a:r>
              <a:r>
                <a:rPr lang="ru-RU" sz="1300" dirty="0"/>
                <a:t>занятий, подбор способов учебной деятельности на каждом этапе, </a:t>
              </a:r>
              <a:r>
                <a:rPr lang="ru-RU" sz="1300" dirty="0" smtClean="0"/>
                <a:t>анализ проведенных </a:t>
              </a:r>
              <a:r>
                <a:rPr lang="ru-RU" sz="1300" dirty="0"/>
                <a:t>учебных занятий, разработку и реализацию подходов к проектированию рабочих программ по предметам, курсам внеурочной деятельности, направленных на формирование функциональной грамотности обучающихся.</a:t>
              </a:r>
            </a:p>
            <a:p>
              <a:endParaRPr lang="ru-RU" sz="1200" dirty="0"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5916" y="217764"/>
            <a:ext cx="93886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Оказание адресной помощи обучающимся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15" y="1520668"/>
            <a:ext cx="4206309" cy="2328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06" y="4289367"/>
            <a:ext cx="4015533" cy="2099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33" y="1517584"/>
            <a:ext cx="4015533" cy="226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15" y="4289367"/>
            <a:ext cx="4206309" cy="2099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524" y="2913843"/>
            <a:ext cx="1105594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058" y="5438781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174" y="4149322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1" y="1425305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719" y="2913843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237" y="1422110"/>
            <a:ext cx="1133954" cy="11278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2029" y="4149322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207498" y="5438781"/>
            <a:ext cx="1030313" cy="1030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Прямоугольник 15"/>
          <p:cNvSpPr/>
          <p:nvPr/>
        </p:nvSpPr>
        <p:spPr>
          <a:xfrm>
            <a:off x="605022" y="2060838"/>
            <a:ext cx="36651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Установочное совещание узких специалистов по определению схемы действий  в случае выявления обучающихся,  имеющих трудности в </a:t>
            </a:r>
            <a:r>
              <a:rPr lang="ru-RU" dirty="0" smtClean="0">
                <a:solidFill>
                  <a:prstClr val="black"/>
                </a:solidFill>
              </a:rPr>
              <a:t>обучении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6487" y="2070340"/>
            <a:ext cx="34030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Проведение практического семинара по разработке адресных программ сопровождения обучающихся, имеющих трудности в </a:t>
            </a:r>
            <a:r>
              <a:rPr lang="ru-RU" dirty="0" smtClean="0">
                <a:solidFill>
                  <a:prstClr val="black"/>
                </a:solidFill>
              </a:rPr>
              <a:t>обучении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2889" y="4917216"/>
            <a:ext cx="354261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ea typeface="Times New Roman" panose="02020603050405020304" pitchFamily="18" charset="0"/>
              </a:rPr>
              <a:t>Реализация адресных программ сопровождения обучающихся с учебной </a:t>
            </a:r>
            <a:r>
              <a:rPr lang="ru-RU" dirty="0" err="1">
                <a:solidFill>
                  <a:prstClr val="black"/>
                </a:solidFill>
                <a:ea typeface="Times New Roman" panose="02020603050405020304" pitchFamily="18" charset="0"/>
              </a:rPr>
              <a:t>неуспешностью</a:t>
            </a:r>
            <a:endParaRPr lang="ru-RU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6486" y="4520462"/>
            <a:ext cx="3403023" cy="1805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0&amp;return=true"/>
              </a:rPr>
              <a:t>Положение о школьном психолого-педагогическом консилиуме</a:t>
            </a:r>
            <a:endParaRPr lang="ru-RU" sz="9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0&amp;return=true"/>
              </a:rPr>
              <a:t>Положение о школьной службе </a:t>
            </a:r>
            <a:r>
              <a:rPr lang="ru-RU" sz="9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0&amp;return=true"/>
              </a:rPr>
              <a:t>примирения</a:t>
            </a:r>
            <a:endParaRPr lang="ru-RU" sz="900" dirty="0" smtClean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 smtClean="0"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Алгоритм </a:t>
            </a:r>
            <a:r>
              <a:rPr lang="ru-RU" sz="900" dirty="0"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работы с обучающимися, имеющими трудности в обучении</a:t>
            </a:r>
            <a:endParaRPr lang="ru-RU" sz="900" dirty="0"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 smtClean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Пример </a:t>
            </a:r>
            <a:r>
              <a:rPr lang="ru-RU" sz="9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адресной программы коррекции учебной неуспешности обучающегося</a:t>
            </a:r>
            <a:endParaRPr lang="ru-RU" sz="9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Примеры рекомендаций для педагогов-предметников, классных руководителей, родителей</a:t>
            </a:r>
            <a:endParaRPr lang="ru-RU" sz="9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  <a:p>
            <a:pPr lvl="0" hangingPunct="0">
              <a:lnSpc>
                <a:spcPts val="700"/>
              </a:lnSpc>
              <a:spcBef>
                <a:spcPts val="1417"/>
              </a:spcBef>
              <a:buSzPct val="45000"/>
            </a:pPr>
            <a:r>
              <a:rPr lang="ru-RU" sz="9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2&amp;return=true"/>
              </a:rPr>
              <a:t>Сценарии консультаций педагога-психолога</a:t>
            </a:r>
            <a:endParaRPr lang="ru-RU" sz="9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1130" y="1371013"/>
            <a:ext cx="8421739" cy="50102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Как показывает педагогический опыт, в каждой школе, в каждом классе всегда имеются дети, испытывающие трудности в обучении. Задача педагогического коллектива - помочь таким ученикам не только освоить учебный материал, но и, используя современные педагогические системы и технологии, способствовать развитию личности каждого ученика, научить его мыслить, действовать, заставить поверить в себя и свои силы.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К причинам слабой успеваемости относятся различного рода нарушения. Эти нарушения могут быть как соматического характера, так и связанные с личностными особенностями ребенка, его воспитанием, взаимоотношением в семье. Школьник со слабой сформированной познавательной, эмоционально-волевой, личностно-мотивационной сферой, испытывающий трудности в общении, воспитывающийся в семье с дисгармоничным стилем воспитания, чаще всего будет испытывать трудности в обучении. 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В нашей школе, исходя из результатов анализа работы психолого-педагогического консилиума среди детей, испытывающих трудности в обучении есть дети с трудностями в развитии эмоционально-волевой сферы, слабо сформированной учебно-познавательной мотивацией, дисгармоничными отношениями в семье, низким социальным статусом в коллективе сверстников. 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Работа со слабоуспевающими учениками проводится по нескольким направлением: педагогическое: дополнительные занятия и консультации по учебным предметам; коррекционно-развивающее: психологические и логопедические занятия по развитию школьно-значимых функций; воспитательное: привлечение детей к участию в общественных мероприятиях, организация досуговой деятельности; работа с семьей: </a:t>
            </a:r>
            <a:r>
              <a:rPr lang="ru-RU" sz="1050" dirty="0" smtClean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консультирование. </a:t>
            </a:r>
            <a:endParaRPr lang="ru-RU" sz="1050" dirty="0">
              <a:solidFill>
                <a:schemeClr val="tx1"/>
              </a:solidFill>
              <a:latin typeface="Calibri" panose="020F0502020204030204" pitchFamily="34" charset="0"/>
              <a:ea typeface="PMingLiU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В основе сопровождения лежит индивидуально-дифференцированный подход и комплексный план работы педагогов по сопровождению ученика. Сопровождение осуществляются при взаимодействии классного руководителя, учителя-предметника, педагога-психолога, учителя-логопеда, социального педагога.</a:t>
            </a:r>
          </a:p>
          <a:p>
            <a:pPr indent="450215" algn="just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PMingLiU"/>
                <a:cs typeface="Arial" panose="020B0604020202020204" pitchFamily="34" charset="0"/>
              </a:rPr>
              <a:t>По данным обследования каждым специалистом (педагогом-психологом, учителем-логопедом, учителем-предметником) составляется заключение и разрабатываются рекомендации по работе с ребенком для педагогов и родителей. </a:t>
            </a: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Исходя из рекомендаций консилиума, на каждого слабоуспевающего ученика разработана программа оказания адресной помощи. Важная задача </a:t>
            </a:r>
            <a:r>
              <a:rPr lang="ru-RU" sz="10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ППк</a:t>
            </a: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выбор дифференцированных педагогических условий, необходимых для обеспечения общей коррекционной направленности учебно-воспитательного процесса, включающей активизацию познавательной деятельности ребенка, сохранение и поддержание здоровья, нормализацию учебной деятельности, профилактику и коррекцию негативных тенденций эмоционально-личностного развития. </a:t>
            </a:r>
            <a:endParaRPr lang="ru-RU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293100" y="330200"/>
            <a:ext cx="560439" cy="5334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Система наставничества обучающихся ОО 5-11 классов </a:t>
            </a:r>
            <a:b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</a:br>
            <a: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и </a:t>
            </a:r>
            <a:r>
              <a:rPr lang="ru-RU" sz="2200" b="1" dirty="0" err="1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тьюторского</a:t>
            </a:r>
            <a: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 сопровождения обучающихся, </a:t>
            </a:r>
            <a:b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</a:br>
            <a:r>
              <a:rPr lang="ru-RU" sz="2200" b="1" dirty="0">
                <a:solidFill>
                  <a:prstClr val="white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имеющих трудности в обучении</a:t>
            </a:r>
            <a:endParaRPr lang="ru-RU" dirty="0"/>
          </a:p>
        </p:txBody>
      </p:sp>
      <p:grpSp>
        <p:nvGrpSpPr>
          <p:cNvPr id="4" name="Group 32">
            <a:extLst>
              <a:ext uri="{FF2B5EF4-FFF2-40B4-BE49-F238E27FC236}">
                <a16:creationId xmlns="" xmlns:a16="http://schemas.microsoft.com/office/drawing/2014/main" id="{EB47E9EA-EA0A-0D40-9D45-C23AB9DD0550}"/>
              </a:ext>
            </a:extLst>
          </p:cNvPr>
          <p:cNvGrpSpPr/>
          <p:nvPr/>
        </p:nvGrpSpPr>
        <p:grpSpPr>
          <a:xfrm>
            <a:off x="318999" y="2028043"/>
            <a:ext cx="8663390" cy="4148920"/>
            <a:chOff x="849410" y="1410303"/>
            <a:chExt cx="7903005" cy="3059808"/>
          </a:xfrm>
        </p:grpSpPr>
        <p:sp>
          <p:nvSpPr>
            <p:cNvPr id="5" name="Shape 14344">
              <a:extLst>
                <a:ext uri="{FF2B5EF4-FFF2-40B4-BE49-F238E27FC236}">
                  <a16:creationId xmlns="" xmlns:a16="http://schemas.microsoft.com/office/drawing/2014/main" id="{A999E45E-95F1-6745-85DF-E9BFD0812F1C}"/>
                </a:ext>
              </a:extLst>
            </p:cNvPr>
            <p:cNvSpPr/>
            <p:nvPr/>
          </p:nvSpPr>
          <p:spPr>
            <a:xfrm flipH="1" flipV="1">
              <a:off x="5195134" y="1801846"/>
              <a:ext cx="398467" cy="1226"/>
            </a:xfrm>
            <a:prstGeom prst="line">
              <a:avLst/>
            </a:prstGeom>
            <a:ln w="6350">
              <a:solidFill>
                <a:srgbClr val="FFFF00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sym typeface="+mn-lt"/>
              </a:endParaRPr>
            </a:p>
          </p:txBody>
        </p:sp>
        <p:sp>
          <p:nvSpPr>
            <p:cNvPr id="7" name="Shape 14346">
              <a:extLst>
                <a:ext uri="{FF2B5EF4-FFF2-40B4-BE49-F238E27FC236}">
                  <a16:creationId xmlns="" xmlns:a16="http://schemas.microsoft.com/office/drawing/2014/main" id="{F3AAF399-1D51-C24E-8729-694390007A3C}"/>
                </a:ext>
              </a:extLst>
            </p:cNvPr>
            <p:cNvSpPr/>
            <p:nvPr/>
          </p:nvSpPr>
          <p:spPr>
            <a:xfrm>
              <a:off x="5725122" y="1410303"/>
              <a:ext cx="2886559" cy="783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4" tIns="45714" rIns="45714" bIns="45714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ru-RU" sz="1400" dirty="0" smtClean="0">
                  <a:solidFill>
                    <a:prstClr val="black"/>
                  </a:solidFill>
                  <a:uFillTx/>
                  <a:latin typeface="+mn-lt"/>
                  <a:ea typeface="+mn-ea"/>
                  <a:cs typeface="+mn-cs"/>
                </a:rPr>
                <a:t>Проведение </a:t>
              </a:r>
              <a:r>
                <a:rPr lang="ru-RU" sz="1400" dirty="0">
                  <a:solidFill>
                    <a:prstClr val="black"/>
                  </a:solidFill>
                  <a:uFillTx/>
                  <a:latin typeface="+mn-lt"/>
                  <a:ea typeface="+mn-ea"/>
                  <a:cs typeface="+mn-cs"/>
                </a:rPr>
                <a:t>установочного совещания «Организация наставничества и </a:t>
              </a:r>
              <a:r>
                <a:rPr lang="ru-RU" sz="1400" dirty="0" err="1">
                  <a:solidFill>
                    <a:prstClr val="black"/>
                  </a:solidFill>
                  <a:uFillTx/>
                  <a:latin typeface="+mn-lt"/>
                  <a:ea typeface="+mn-ea"/>
                  <a:cs typeface="+mn-cs"/>
                </a:rPr>
                <a:t>тьюторского</a:t>
              </a:r>
              <a:r>
                <a:rPr lang="ru-RU" sz="1400" dirty="0">
                  <a:solidFill>
                    <a:prstClr val="black"/>
                  </a:solidFill>
                  <a:uFillTx/>
                  <a:latin typeface="+mn-lt"/>
                  <a:ea typeface="+mn-ea"/>
                  <a:cs typeface="+mn-cs"/>
                </a:rPr>
                <a:t> сопровождения в рамках реализации  программы профилактики учебной неуспешности</a:t>
              </a:r>
              <a:r>
                <a:rPr lang="ru-RU" sz="1400" dirty="0" smtClean="0">
                  <a:solidFill>
                    <a:prstClr val="black"/>
                  </a:solidFill>
                  <a:uFillTx/>
                  <a:latin typeface="+mn-lt"/>
                  <a:ea typeface="+mn-ea"/>
                  <a:cs typeface="+mn-cs"/>
                </a:rPr>
                <a:t>»</a:t>
              </a:r>
              <a:endParaRPr lang="ru-RU" sz="1400" dirty="0">
                <a:solidFill>
                  <a:prstClr val="black"/>
                </a:solidFill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14349">
              <a:extLst>
                <a:ext uri="{FF2B5EF4-FFF2-40B4-BE49-F238E27FC236}">
                  <a16:creationId xmlns="" xmlns:a16="http://schemas.microsoft.com/office/drawing/2014/main" id="{1645F932-92D4-244E-998E-483F06EEA09D}"/>
                </a:ext>
              </a:extLst>
            </p:cNvPr>
            <p:cNvSpPr/>
            <p:nvPr/>
          </p:nvSpPr>
          <p:spPr>
            <a:xfrm>
              <a:off x="5725123" y="3113876"/>
              <a:ext cx="3027292" cy="267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4" tIns="45714" rIns="45714" bIns="45714" numCol="1" anchor="t">
              <a:spAutoFit/>
            </a:bodyPr>
            <a:lstStyle>
              <a:lvl1pPr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0" name="Shape 14351">
              <a:extLst>
                <a:ext uri="{FF2B5EF4-FFF2-40B4-BE49-F238E27FC236}">
                  <a16:creationId xmlns="" xmlns:a16="http://schemas.microsoft.com/office/drawing/2014/main" id="{52E109E9-E527-1B4F-AA6B-B2DA148F1DE2}"/>
                </a:ext>
              </a:extLst>
            </p:cNvPr>
            <p:cNvSpPr/>
            <p:nvPr/>
          </p:nvSpPr>
          <p:spPr>
            <a:xfrm flipH="1">
              <a:off x="5195132" y="2973798"/>
              <a:ext cx="389255" cy="1"/>
            </a:xfrm>
            <a:prstGeom prst="line">
              <a:avLst/>
            </a:prstGeom>
            <a:ln w="6350">
              <a:solidFill>
                <a:srgbClr val="FFFF00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sym typeface="+mn-lt"/>
              </a:endParaRPr>
            </a:p>
          </p:txBody>
        </p:sp>
        <p:sp>
          <p:nvSpPr>
            <p:cNvPr id="12" name="Shape 14353">
              <a:extLst>
                <a:ext uri="{FF2B5EF4-FFF2-40B4-BE49-F238E27FC236}">
                  <a16:creationId xmlns="" xmlns:a16="http://schemas.microsoft.com/office/drawing/2014/main" id="{66539A2D-0E0F-0445-8945-A31FBA888B5E}"/>
                </a:ext>
              </a:extLst>
            </p:cNvPr>
            <p:cNvSpPr/>
            <p:nvPr/>
          </p:nvSpPr>
          <p:spPr>
            <a:xfrm>
              <a:off x="2645536" y="3936575"/>
              <a:ext cx="2211403" cy="267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4" tIns="45714" rIns="45714" bIns="45714" numCol="1" anchor="t">
              <a:spAutoFit/>
            </a:bodyPr>
            <a:lstStyle>
              <a:lvl1pPr algn="r">
                <a:lnSpc>
                  <a:spcPct val="120000"/>
                </a:lnSpc>
                <a:spcBef>
                  <a:spcPts val="100"/>
                </a:spcBef>
                <a:defRPr sz="700">
                  <a:solidFill>
                    <a:srgbClr val="808080"/>
                  </a:solidFill>
                  <a:uFill>
                    <a:solidFill>
                      <a:srgbClr val="808080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.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3" name="Shape 14355">
              <a:extLst>
                <a:ext uri="{FF2B5EF4-FFF2-40B4-BE49-F238E27FC236}">
                  <a16:creationId xmlns="" xmlns:a16="http://schemas.microsoft.com/office/drawing/2014/main" id="{9F728407-396D-6C40-9917-D069D844F424}"/>
                </a:ext>
              </a:extLst>
            </p:cNvPr>
            <p:cNvSpPr/>
            <p:nvPr/>
          </p:nvSpPr>
          <p:spPr>
            <a:xfrm>
              <a:off x="3751238" y="3476669"/>
              <a:ext cx="484396" cy="1"/>
            </a:xfrm>
            <a:prstGeom prst="line">
              <a:avLst/>
            </a:prstGeom>
            <a:ln w="6350">
              <a:solidFill>
                <a:srgbClr val="FFFF00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sym typeface="+mn-lt"/>
              </a:endParaRPr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="" xmlns:a16="http://schemas.microsoft.com/office/drawing/2014/main" id="{835B6696-1B92-1B43-9D3F-7057F7829B00}"/>
                </a:ext>
              </a:extLst>
            </p:cNvPr>
            <p:cNvGrpSpPr/>
            <p:nvPr/>
          </p:nvGrpSpPr>
          <p:grpSpPr>
            <a:xfrm>
              <a:off x="849410" y="1972232"/>
              <a:ext cx="1839433" cy="2497879"/>
              <a:chOff x="719415" y="1112218"/>
              <a:chExt cx="2325890" cy="3158041"/>
            </a:xfrm>
          </p:grpSpPr>
          <p:grpSp>
            <p:nvGrpSpPr>
              <p:cNvPr id="24" name="Group 14">
                <a:extLst>
                  <a:ext uri="{FF2B5EF4-FFF2-40B4-BE49-F238E27FC236}">
                    <a16:creationId xmlns="" xmlns:a16="http://schemas.microsoft.com/office/drawing/2014/main" id="{88B13992-AAA4-8240-9052-1B051A3A4235}"/>
                  </a:ext>
                </a:extLst>
              </p:cNvPr>
              <p:cNvGrpSpPr/>
              <p:nvPr/>
            </p:nvGrpSpPr>
            <p:grpSpPr bwMode="auto">
              <a:xfrm flipH="1">
                <a:off x="719415" y="1320154"/>
                <a:ext cx="1783090" cy="2950105"/>
                <a:chOff x="6378" y="614"/>
                <a:chExt cx="657" cy="1087"/>
              </a:xfrm>
              <a:solidFill>
                <a:sysClr val="windowText" lastClr="000000">
                  <a:lumMod val="65000"/>
                  <a:lumOff val="35000"/>
                </a:sysClr>
              </a:solidFill>
            </p:grpSpPr>
            <p:sp>
              <p:nvSpPr>
                <p:cNvPr id="31" name="Freeform 10">
                  <a:extLst>
                    <a:ext uri="{FF2B5EF4-FFF2-40B4-BE49-F238E27FC236}">
                      <a16:creationId xmlns="" xmlns:a16="http://schemas.microsoft.com/office/drawing/2014/main" id="{619B1F5D-C0EA-A54E-A737-60631EDAD45B}"/>
                    </a:ext>
                  </a:extLst>
                </p:cNvPr>
                <p:cNvSpPr/>
                <p:nvPr/>
              </p:nvSpPr>
              <p:spPr bwMode="auto">
                <a:xfrm flipV="1">
                  <a:off x="6686" y="614"/>
                  <a:ext cx="313" cy="265"/>
                </a:xfrm>
                <a:custGeom>
                  <a:avLst/>
                  <a:gdLst>
                    <a:gd name="T0" fmla="*/ 546 w 1187"/>
                    <a:gd name="T1" fmla="*/ 1128 h 1165"/>
                    <a:gd name="T2" fmla="*/ 1159 w 1187"/>
                    <a:gd name="T3" fmla="*/ 626 h 1165"/>
                    <a:gd name="T4" fmla="*/ 767 w 1187"/>
                    <a:gd name="T5" fmla="*/ 43 h 1165"/>
                    <a:gd name="T6" fmla="*/ 308 w 1187"/>
                    <a:gd name="T7" fmla="*/ 105 h 1165"/>
                    <a:gd name="T8" fmla="*/ 68 w 1187"/>
                    <a:gd name="T9" fmla="*/ 715 h 1165"/>
                    <a:gd name="T10" fmla="*/ 546 w 1187"/>
                    <a:gd name="T11" fmla="*/ 1128 h 1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7" h="1165">
                      <a:moveTo>
                        <a:pt x="546" y="1128"/>
                      </a:moveTo>
                      <a:cubicBezTo>
                        <a:pt x="843" y="1165"/>
                        <a:pt x="1137" y="923"/>
                        <a:pt x="1159" y="626"/>
                      </a:cubicBezTo>
                      <a:cubicBezTo>
                        <a:pt x="1187" y="371"/>
                        <a:pt x="1012" y="114"/>
                        <a:pt x="767" y="43"/>
                      </a:cubicBezTo>
                      <a:cubicBezTo>
                        <a:pt x="615" y="0"/>
                        <a:pt x="443" y="20"/>
                        <a:pt x="308" y="105"/>
                      </a:cubicBezTo>
                      <a:cubicBezTo>
                        <a:pt x="111" y="230"/>
                        <a:pt x="0" y="487"/>
                        <a:pt x="68" y="715"/>
                      </a:cubicBezTo>
                      <a:cubicBezTo>
                        <a:pt x="121" y="936"/>
                        <a:pt x="323" y="1102"/>
                        <a:pt x="546" y="1128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="" xmlns:a16="http://schemas.microsoft.com/office/drawing/2014/main" id="{C4FEFE61-1E68-E840-B257-7DED794F2032}"/>
                    </a:ext>
                  </a:extLst>
                </p:cNvPr>
                <p:cNvSpPr/>
                <p:nvPr/>
              </p:nvSpPr>
              <p:spPr bwMode="auto">
                <a:xfrm flipV="1">
                  <a:off x="6378" y="903"/>
                  <a:ext cx="583" cy="798"/>
                </a:xfrm>
                <a:custGeom>
                  <a:avLst/>
                  <a:gdLst>
                    <a:gd name="T0" fmla="*/ 1539 w 2208"/>
                    <a:gd name="T1" fmla="*/ 3515 h 3515"/>
                    <a:gd name="T2" fmla="*/ 2070 w 2208"/>
                    <a:gd name="T3" fmla="*/ 3487 h 3515"/>
                    <a:gd name="T4" fmla="*/ 2131 w 2208"/>
                    <a:gd name="T5" fmla="*/ 2626 h 3515"/>
                    <a:gd name="T6" fmla="*/ 2123 w 2208"/>
                    <a:gd name="T7" fmla="*/ 1758 h 3515"/>
                    <a:gd name="T8" fmla="*/ 1927 w 2208"/>
                    <a:gd name="T9" fmla="*/ 1030 h 3515"/>
                    <a:gd name="T10" fmla="*/ 2056 w 2208"/>
                    <a:gd name="T11" fmla="*/ 837 h 3515"/>
                    <a:gd name="T12" fmla="*/ 1679 w 2208"/>
                    <a:gd name="T13" fmla="*/ 525 h 3515"/>
                    <a:gd name="T14" fmla="*/ 1545 w 2208"/>
                    <a:gd name="T15" fmla="*/ 821 h 3515"/>
                    <a:gd name="T16" fmla="*/ 1487 w 2208"/>
                    <a:gd name="T17" fmla="*/ 1610 h 3515"/>
                    <a:gd name="T18" fmla="*/ 1072 w 2208"/>
                    <a:gd name="T19" fmla="*/ 976 h 3515"/>
                    <a:gd name="T20" fmla="*/ 1216 w 2208"/>
                    <a:gd name="T21" fmla="*/ 73 h 3515"/>
                    <a:gd name="T22" fmla="*/ 789 w 2208"/>
                    <a:gd name="T23" fmla="*/ 49 h 3515"/>
                    <a:gd name="T24" fmla="*/ 616 w 2208"/>
                    <a:gd name="T25" fmla="*/ 1012 h 3515"/>
                    <a:gd name="T26" fmla="*/ 1152 w 2208"/>
                    <a:gd name="T27" fmla="*/ 1926 h 3515"/>
                    <a:gd name="T28" fmla="*/ 1211 w 2208"/>
                    <a:gd name="T29" fmla="*/ 2413 h 3515"/>
                    <a:gd name="T30" fmla="*/ 842 w 2208"/>
                    <a:gd name="T31" fmla="*/ 2303 h 3515"/>
                    <a:gd name="T32" fmla="*/ 56 w 2208"/>
                    <a:gd name="T33" fmla="*/ 2338 h 3515"/>
                    <a:gd name="T34" fmla="*/ 63 w 2208"/>
                    <a:gd name="T35" fmla="*/ 2756 h 3515"/>
                    <a:gd name="T36" fmla="*/ 680 w 2208"/>
                    <a:gd name="T37" fmla="*/ 2748 h 3515"/>
                    <a:gd name="T38" fmla="*/ 694 w 2208"/>
                    <a:gd name="T39" fmla="*/ 2700 h 3515"/>
                    <a:gd name="T40" fmla="*/ 391 w 2208"/>
                    <a:gd name="T41" fmla="*/ 2370 h 3515"/>
                    <a:gd name="T42" fmla="*/ 789 w 2208"/>
                    <a:gd name="T43" fmla="*/ 2742 h 3515"/>
                    <a:gd name="T44" fmla="*/ 1006 w 2208"/>
                    <a:gd name="T45" fmla="*/ 2733 h 3515"/>
                    <a:gd name="T46" fmla="*/ 1539 w 2208"/>
                    <a:gd name="T47" fmla="*/ 3515 h 3515"/>
                    <a:gd name="connsiteX0" fmla="*/ 6896 w 9724"/>
                    <a:gd name="connsiteY0" fmla="*/ 9952 h 9952"/>
                    <a:gd name="connsiteX1" fmla="*/ 9301 w 9724"/>
                    <a:gd name="connsiteY1" fmla="*/ 9872 h 9952"/>
                    <a:gd name="connsiteX2" fmla="*/ 9577 w 9724"/>
                    <a:gd name="connsiteY2" fmla="*/ 7423 h 9952"/>
                    <a:gd name="connsiteX3" fmla="*/ 9541 w 9724"/>
                    <a:gd name="connsiteY3" fmla="*/ 4953 h 9952"/>
                    <a:gd name="connsiteX4" fmla="*/ 8653 w 9724"/>
                    <a:gd name="connsiteY4" fmla="*/ 2882 h 9952"/>
                    <a:gd name="connsiteX5" fmla="*/ 9238 w 9724"/>
                    <a:gd name="connsiteY5" fmla="*/ 2333 h 9952"/>
                    <a:gd name="connsiteX6" fmla="*/ 7530 w 9724"/>
                    <a:gd name="connsiteY6" fmla="*/ 1446 h 9952"/>
                    <a:gd name="connsiteX7" fmla="*/ 6923 w 9724"/>
                    <a:gd name="connsiteY7" fmla="*/ 2288 h 9952"/>
                    <a:gd name="connsiteX8" fmla="*/ 6661 w 9724"/>
                    <a:gd name="connsiteY8" fmla="*/ 4532 h 9952"/>
                    <a:gd name="connsiteX9" fmla="*/ 4781 w 9724"/>
                    <a:gd name="connsiteY9" fmla="*/ 2729 h 9952"/>
                    <a:gd name="connsiteX10" fmla="*/ 5433 w 9724"/>
                    <a:gd name="connsiteY10" fmla="*/ 160 h 9952"/>
                    <a:gd name="connsiteX11" fmla="*/ 3499 w 9724"/>
                    <a:gd name="connsiteY11" fmla="*/ 91 h 9952"/>
                    <a:gd name="connsiteX12" fmla="*/ 2716 w 9724"/>
                    <a:gd name="connsiteY12" fmla="*/ 2831 h 9952"/>
                    <a:gd name="connsiteX13" fmla="*/ 5143 w 9724"/>
                    <a:gd name="connsiteY13" fmla="*/ 5431 h 9952"/>
                    <a:gd name="connsiteX14" fmla="*/ 5411 w 9724"/>
                    <a:gd name="connsiteY14" fmla="*/ 6817 h 9952"/>
                    <a:gd name="connsiteX15" fmla="*/ 3739 w 9724"/>
                    <a:gd name="connsiteY15" fmla="*/ 6504 h 9952"/>
                    <a:gd name="connsiteX16" fmla="*/ 180 w 9724"/>
                    <a:gd name="connsiteY16" fmla="*/ 6603 h 9952"/>
                    <a:gd name="connsiteX17" fmla="*/ 211 w 9724"/>
                    <a:gd name="connsiteY17" fmla="*/ 7793 h 9952"/>
                    <a:gd name="connsiteX18" fmla="*/ 3006 w 9724"/>
                    <a:gd name="connsiteY18" fmla="*/ 7770 h 9952"/>
                    <a:gd name="connsiteX19" fmla="*/ 3069 w 9724"/>
                    <a:gd name="connsiteY19" fmla="*/ 7633 h 9952"/>
                    <a:gd name="connsiteX20" fmla="*/ 3499 w 9724"/>
                    <a:gd name="connsiteY20" fmla="*/ 7753 h 9952"/>
                    <a:gd name="connsiteX21" fmla="*/ 4482 w 9724"/>
                    <a:gd name="connsiteY21" fmla="*/ 7727 h 9952"/>
                    <a:gd name="connsiteX22" fmla="*/ 6896 w 9724"/>
                    <a:gd name="connsiteY22" fmla="*/ 9952 h 9952"/>
                    <a:gd name="connsiteX0-1" fmla="*/ 7092 w 10000"/>
                    <a:gd name="connsiteY0-2" fmla="*/ 10000 h 10000"/>
                    <a:gd name="connsiteX1-3" fmla="*/ 9565 w 10000"/>
                    <a:gd name="connsiteY1-4" fmla="*/ 9920 h 10000"/>
                    <a:gd name="connsiteX2-5" fmla="*/ 9849 w 10000"/>
                    <a:gd name="connsiteY2-6" fmla="*/ 7459 h 10000"/>
                    <a:gd name="connsiteX3-7" fmla="*/ 9812 w 10000"/>
                    <a:gd name="connsiteY3-8" fmla="*/ 4977 h 10000"/>
                    <a:gd name="connsiteX4-9" fmla="*/ 8899 w 10000"/>
                    <a:gd name="connsiteY4-10" fmla="*/ 2896 h 10000"/>
                    <a:gd name="connsiteX5-11" fmla="*/ 9500 w 10000"/>
                    <a:gd name="connsiteY5-12" fmla="*/ 2344 h 10000"/>
                    <a:gd name="connsiteX6-13" fmla="*/ 7744 w 10000"/>
                    <a:gd name="connsiteY6-14" fmla="*/ 1453 h 10000"/>
                    <a:gd name="connsiteX7-15" fmla="*/ 7119 w 10000"/>
                    <a:gd name="connsiteY7-16" fmla="*/ 2299 h 10000"/>
                    <a:gd name="connsiteX8-17" fmla="*/ 6850 w 10000"/>
                    <a:gd name="connsiteY8-18" fmla="*/ 4554 h 10000"/>
                    <a:gd name="connsiteX9-19" fmla="*/ 4917 w 10000"/>
                    <a:gd name="connsiteY9-20" fmla="*/ 2742 h 10000"/>
                    <a:gd name="connsiteX10-21" fmla="*/ 5587 w 10000"/>
                    <a:gd name="connsiteY10-22" fmla="*/ 161 h 10000"/>
                    <a:gd name="connsiteX11-23" fmla="*/ 3598 w 10000"/>
                    <a:gd name="connsiteY11-24" fmla="*/ 91 h 10000"/>
                    <a:gd name="connsiteX12-25" fmla="*/ 2793 w 10000"/>
                    <a:gd name="connsiteY12-26" fmla="*/ 2845 h 10000"/>
                    <a:gd name="connsiteX13-27" fmla="*/ 5289 w 10000"/>
                    <a:gd name="connsiteY13-28" fmla="*/ 5457 h 10000"/>
                    <a:gd name="connsiteX14-29" fmla="*/ 5565 w 10000"/>
                    <a:gd name="connsiteY14-30" fmla="*/ 6850 h 10000"/>
                    <a:gd name="connsiteX15-31" fmla="*/ 3845 w 10000"/>
                    <a:gd name="connsiteY15-32" fmla="*/ 6535 h 10000"/>
                    <a:gd name="connsiteX16-33" fmla="*/ 185 w 10000"/>
                    <a:gd name="connsiteY16-34" fmla="*/ 6635 h 10000"/>
                    <a:gd name="connsiteX17-35" fmla="*/ 217 w 10000"/>
                    <a:gd name="connsiteY17-36" fmla="*/ 7831 h 10000"/>
                    <a:gd name="connsiteX18-37" fmla="*/ 3091 w 10000"/>
                    <a:gd name="connsiteY18-38" fmla="*/ 7807 h 10000"/>
                    <a:gd name="connsiteX19-39" fmla="*/ 3598 w 10000"/>
                    <a:gd name="connsiteY19-40" fmla="*/ 7790 h 10000"/>
                    <a:gd name="connsiteX20-41" fmla="*/ 4609 w 10000"/>
                    <a:gd name="connsiteY20-42" fmla="*/ 7764 h 10000"/>
                    <a:gd name="connsiteX21-43" fmla="*/ 7092 w 10000"/>
                    <a:gd name="connsiteY21-44" fmla="*/ 10000 h 10000"/>
                    <a:gd name="connsiteX0-45" fmla="*/ 7092 w 10000"/>
                    <a:gd name="connsiteY0-46" fmla="*/ 10000 h 10000"/>
                    <a:gd name="connsiteX1-47" fmla="*/ 9565 w 10000"/>
                    <a:gd name="connsiteY1-48" fmla="*/ 9920 h 10000"/>
                    <a:gd name="connsiteX2-49" fmla="*/ 9849 w 10000"/>
                    <a:gd name="connsiteY2-50" fmla="*/ 7459 h 10000"/>
                    <a:gd name="connsiteX3-51" fmla="*/ 9812 w 10000"/>
                    <a:gd name="connsiteY3-52" fmla="*/ 4977 h 10000"/>
                    <a:gd name="connsiteX4-53" fmla="*/ 8899 w 10000"/>
                    <a:gd name="connsiteY4-54" fmla="*/ 2896 h 10000"/>
                    <a:gd name="connsiteX5-55" fmla="*/ 9500 w 10000"/>
                    <a:gd name="connsiteY5-56" fmla="*/ 2344 h 10000"/>
                    <a:gd name="connsiteX6-57" fmla="*/ 7744 w 10000"/>
                    <a:gd name="connsiteY6-58" fmla="*/ 1453 h 10000"/>
                    <a:gd name="connsiteX7-59" fmla="*/ 7119 w 10000"/>
                    <a:gd name="connsiteY7-60" fmla="*/ 2299 h 10000"/>
                    <a:gd name="connsiteX8-61" fmla="*/ 6850 w 10000"/>
                    <a:gd name="connsiteY8-62" fmla="*/ 4554 h 10000"/>
                    <a:gd name="connsiteX9-63" fmla="*/ 4917 w 10000"/>
                    <a:gd name="connsiteY9-64" fmla="*/ 2742 h 10000"/>
                    <a:gd name="connsiteX10-65" fmla="*/ 5587 w 10000"/>
                    <a:gd name="connsiteY10-66" fmla="*/ 161 h 10000"/>
                    <a:gd name="connsiteX11-67" fmla="*/ 3598 w 10000"/>
                    <a:gd name="connsiteY11-68" fmla="*/ 91 h 10000"/>
                    <a:gd name="connsiteX12-69" fmla="*/ 2793 w 10000"/>
                    <a:gd name="connsiteY12-70" fmla="*/ 2845 h 10000"/>
                    <a:gd name="connsiteX13-71" fmla="*/ 5289 w 10000"/>
                    <a:gd name="connsiteY13-72" fmla="*/ 5457 h 10000"/>
                    <a:gd name="connsiteX14-73" fmla="*/ 5565 w 10000"/>
                    <a:gd name="connsiteY14-74" fmla="*/ 6850 h 10000"/>
                    <a:gd name="connsiteX15-75" fmla="*/ 3845 w 10000"/>
                    <a:gd name="connsiteY15-76" fmla="*/ 6535 h 10000"/>
                    <a:gd name="connsiteX16-77" fmla="*/ 185 w 10000"/>
                    <a:gd name="connsiteY16-78" fmla="*/ 6635 h 10000"/>
                    <a:gd name="connsiteX17-79" fmla="*/ 217 w 10000"/>
                    <a:gd name="connsiteY17-80" fmla="*/ 7831 h 10000"/>
                    <a:gd name="connsiteX18-81" fmla="*/ 3598 w 10000"/>
                    <a:gd name="connsiteY18-82" fmla="*/ 7790 h 10000"/>
                    <a:gd name="connsiteX19-83" fmla="*/ 4609 w 10000"/>
                    <a:gd name="connsiteY19-84" fmla="*/ 7764 h 10000"/>
                    <a:gd name="connsiteX20-85" fmla="*/ 7092 w 10000"/>
                    <a:gd name="connsiteY20-86" fmla="*/ 10000 h 10000"/>
                    <a:gd name="connsiteX0-87" fmla="*/ 6965 w 9873"/>
                    <a:gd name="connsiteY0-88" fmla="*/ 10000 h 10000"/>
                    <a:gd name="connsiteX1-89" fmla="*/ 9438 w 9873"/>
                    <a:gd name="connsiteY1-90" fmla="*/ 9920 h 10000"/>
                    <a:gd name="connsiteX2-91" fmla="*/ 9722 w 9873"/>
                    <a:gd name="connsiteY2-92" fmla="*/ 7459 h 10000"/>
                    <a:gd name="connsiteX3-93" fmla="*/ 9685 w 9873"/>
                    <a:gd name="connsiteY3-94" fmla="*/ 4977 h 10000"/>
                    <a:gd name="connsiteX4-95" fmla="*/ 8772 w 9873"/>
                    <a:gd name="connsiteY4-96" fmla="*/ 2896 h 10000"/>
                    <a:gd name="connsiteX5-97" fmla="*/ 9373 w 9873"/>
                    <a:gd name="connsiteY5-98" fmla="*/ 2344 h 10000"/>
                    <a:gd name="connsiteX6-99" fmla="*/ 7617 w 9873"/>
                    <a:gd name="connsiteY6-100" fmla="*/ 1453 h 10000"/>
                    <a:gd name="connsiteX7-101" fmla="*/ 6992 w 9873"/>
                    <a:gd name="connsiteY7-102" fmla="*/ 2299 h 10000"/>
                    <a:gd name="connsiteX8-103" fmla="*/ 6723 w 9873"/>
                    <a:gd name="connsiteY8-104" fmla="*/ 4554 h 10000"/>
                    <a:gd name="connsiteX9-105" fmla="*/ 4790 w 9873"/>
                    <a:gd name="connsiteY9-106" fmla="*/ 2742 h 10000"/>
                    <a:gd name="connsiteX10-107" fmla="*/ 5460 w 9873"/>
                    <a:gd name="connsiteY10-108" fmla="*/ 161 h 10000"/>
                    <a:gd name="connsiteX11-109" fmla="*/ 3471 w 9873"/>
                    <a:gd name="connsiteY11-110" fmla="*/ 91 h 10000"/>
                    <a:gd name="connsiteX12-111" fmla="*/ 2666 w 9873"/>
                    <a:gd name="connsiteY12-112" fmla="*/ 2845 h 10000"/>
                    <a:gd name="connsiteX13-113" fmla="*/ 5162 w 9873"/>
                    <a:gd name="connsiteY13-114" fmla="*/ 5457 h 10000"/>
                    <a:gd name="connsiteX14-115" fmla="*/ 5438 w 9873"/>
                    <a:gd name="connsiteY14-116" fmla="*/ 6850 h 10000"/>
                    <a:gd name="connsiteX15-117" fmla="*/ 3718 w 9873"/>
                    <a:gd name="connsiteY15-118" fmla="*/ 6535 h 10000"/>
                    <a:gd name="connsiteX16-119" fmla="*/ 58 w 9873"/>
                    <a:gd name="connsiteY16-120" fmla="*/ 6635 h 10000"/>
                    <a:gd name="connsiteX17-121" fmla="*/ 692 w 9873"/>
                    <a:gd name="connsiteY17-122" fmla="*/ 7831 h 10000"/>
                    <a:gd name="connsiteX18-123" fmla="*/ 3471 w 9873"/>
                    <a:gd name="connsiteY18-124" fmla="*/ 7790 h 10000"/>
                    <a:gd name="connsiteX19-125" fmla="*/ 4482 w 9873"/>
                    <a:gd name="connsiteY19-126" fmla="*/ 7764 h 10000"/>
                    <a:gd name="connsiteX20-127" fmla="*/ 6965 w 9873"/>
                    <a:gd name="connsiteY20-128" fmla="*/ 10000 h 10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</a:cxnLst>
                  <a:rect l="l" t="t" r="r" b="b"/>
                  <a:pathLst>
                    <a:path w="9873" h="10000">
                      <a:moveTo>
                        <a:pt x="6965" y="10000"/>
                      </a:moveTo>
                      <a:cubicBezTo>
                        <a:pt x="7789" y="9963"/>
                        <a:pt x="8613" y="9940"/>
                        <a:pt x="9438" y="9920"/>
                      </a:cubicBezTo>
                      <a:cubicBezTo>
                        <a:pt x="9563" y="9100"/>
                        <a:pt x="9582" y="8276"/>
                        <a:pt x="9722" y="7459"/>
                      </a:cubicBezTo>
                      <a:cubicBezTo>
                        <a:pt x="9731" y="6633"/>
                        <a:pt x="10081" y="5787"/>
                        <a:pt x="9685" y="4977"/>
                      </a:cubicBezTo>
                      <a:cubicBezTo>
                        <a:pt x="9377" y="4286"/>
                        <a:pt x="8869" y="3619"/>
                        <a:pt x="8772" y="2896"/>
                      </a:cubicBezTo>
                      <a:cubicBezTo>
                        <a:pt x="8884" y="2685"/>
                        <a:pt x="9168" y="2524"/>
                        <a:pt x="9373" y="2344"/>
                      </a:cubicBezTo>
                      <a:cubicBezTo>
                        <a:pt x="8744" y="2076"/>
                        <a:pt x="8436" y="1532"/>
                        <a:pt x="7617" y="1453"/>
                      </a:cubicBezTo>
                      <a:cubicBezTo>
                        <a:pt x="7543" y="1767"/>
                        <a:pt x="6946" y="1955"/>
                        <a:pt x="6992" y="2299"/>
                      </a:cubicBezTo>
                      <a:cubicBezTo>
                        <a:pt x="6941" y="3054"/>
                        <a:pt x="6788" y="3799"/>
                        <a:pt x="6723" y="4554"/>
                      </a:cubicBezTo>
                      <a:cubicBezTo>
                        <a:pt x="6052" y="3960"/>
                        <a:pt x="5438" y="3342"/>
                        <a:pt x="4790" y="2742"/>
                      </a:cubicBezTo>
                      <a:cubicBezTo>
                        <a:pt x="5051" y="1884"/>
                        <a:pt x="5200" y="1015"/>
                        <a:pt x="5460" y="161"/>
                      </a:cubicBezTo>
                      <a:cubicBezTo>
                        <a:pt x="4841" y="-28"/>
                        <a:pt x="4123" y="-48"/>
                        <a:pt x="3471" y="91"/>
                      </a:cubicBezTo>
                      <a:cubicBezTo>
                        <a:pt x="3183" y="1007"/>
                        <a:pt x="2950" y="1927"/>
                        <a:pt x="2666" y="2845"/>
                      </a:cubicBezTo>
                      <a:cubicBezTo>
                        <a:pt x="3519" y="3708"/>
                        <a:pt x="4320" y="4591"/>
                        <a:pt x="5162" y="5457"/>
                      </a:cubicBezTo>
                      <a:cubicBezTo>
                        <a:pt x="5661" y="5858"/>
                        <a:pt x="5372" y="6387"/>
                        <a:pt x="5438" y="6850"/>
                      </a:cubicBezTo>
                      <a:cubicBezTo>
                        <a:pt x="4878" y="6727"/>
                        <a:pt x="4342" y="6469"/>
                        <a:pt x="3718" y="6535"/>
                      </a:cubicBezTo>
                      <a:cubicBezTo>
                        <a:pt x="2503" y="6604"/>
                        <a:pt x="1278" y="6618"/>
                        <a:pt x="58" y="6635"/>
                      </a:cubicBezTo>
                      <a:cubicBezTo>
                        <a:pt x="-185" y="7022"/>
                        <a:pt x="399" y="7453"/>
                        <a:pt x="692" y="7831"/>
                      </a:cubicBezTo>
                      <a:cubicBezTo>
                        <a:pt x="1261" y="8023"/>
                        <a:pt x="2739" y="7801"/>
                        <a:pt x="3471" y="7790"/>
                      </a:cubicBezTo>
                      <a:lnTo>
                        <a:pt x="4482" y="7764"/>
                      </a:lnTo>
                      <a:cubicBezTo>
                        <a:pt x="5320" y="8505"/>
                        <a:pt x="6099" y="9272"/>
                        <a:pt x="6965" y="10000"/>
                      </a:cubicBezTo>
                    </a:path>
                  </a:pathLst>
                </a:cu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="" xmlns:a16="http://schemas.microsoft.com/office/drawing/2014/main" id="{AA168AB5-20DF-B44E-870F-A2C8F01C06EE}"/>
                    </a:ext>
                  </a:extLst>
                </p:cNvPr>
                <p:cNvSpPr/>
                <p:nvPr/>
              </p:nvSpPr>
              <p:spPr bwMode="auto">
                <a:xfrm flipV="1">
                  <a:off x="6854" y="1507"/>
                  <a:ext cx="181" cy="193"/>
                </a:xfrm>
                <a:custGeom>
                  <a:avLst/>
                  <a:gdLst>
                    <a:gd name="T0" fmla="*/ 0 w 774"/>
                    <a:gd name="T1" fmla="*/ 458 h 861"/>
                    <a:gd name="T2" fmla="*/ 327 w 774"/>
                    <a:gd name="T3" fmla="*/ 861 h 861"/>
                    <a:gd name="T4" fmla="*/ 774 w 774"/>
                    <a:gd name="T5" fmla="*/ 229 h 861"/>
                    <a:gd name="T6" fmla="*/ 362 w 774"/>
                    <a:gd name="T7" fmla="*/ 15 h 861"/>
                    <a:gd name="T8" fmla="*/ 30 w 774"/>
                    <a:gd name="T9" fmla="*/ 475 h 861"/>
                    <a:gd name="T10" fmla="*/ 0 w 774"/>
                    <a:gd name="T11" fmla="*/ 458 h 861"/>
                    <a:gd name="connsiteX0" fmla="*/ 0 w 10000"/>
                    <a:gd name="connsiteY0" fmla="*/ 5167 h 9848"/>
                    <a:gd name="connsiteX1" fmla="*/ 4225 w 10000"/>
                    <a:gd name="connsiteY1" fmla="*/ 9848 h 9848"/>
                    <a:gd name="connsiteX2" fmla="*/ 10000 w 10000"/>
                    <a:gd name="connsiteY2" fmla="*/ 2508 h 9848"/>
                    <a:gd name="connsiteX3" fmla="*/ 4677 w 10000"/>
                    <a:gd name="connsiteY3" fmla="*/ 22 h 9848"/>
                    <a:gd name="connsiteX4" fmla="*/ 388 w 10000"/>
                    <a:gd name="connsiteY4" fmla="*/ 5365 h 9848"/>
                    <a:gd name="connsiteX0-1" fmla="*/ 0 w 10000"/>
                    <a:gd name="connsiteY0-2" fmla="*/ 5247 h 10000"/>
                    <a:gd name="connsiteX1-3" fmla="*/ 4225 w 10000"/>
                    <a:gd name="connsiteY1-4" fmla="*/ 10000 h 10000"/>
                    <a:gd name="connsiteX2-5" fmla="*/ 10000 w 10000"/>
                    <a:gd name="connsiteY2-6" fmla="*/ 2547 h 10000"/>
                    <a:gd name="connsiteX3-7" fmla="*/ 4677 w 10000"/>
                    <a:gd name="connsiteY3-8" fmla="*/ 22 h 10000"/>
                    <a:gd name="connsiteX0-9" fmla="*/ 0 w 10226"/>
                    <a:gd name="connsiteY0-10" fmla="*/ 5972 h 10000"/>
                    <a:gd name="connsiteX1-11" fmla="*/ 4451 w 10226"/>
                    <a:gd name="connsiteY1-12" fmla="*/ 10000 h 10000"/>
                    <a:gd name="connsiteX2-13" fmla="*/ 10226 w 10226"/>
                    <a:gd name="connsiteY2-14" fmla="*/ 2547 h 10000"/>
                    <a:gd name="connsiteX3-15" fmla="*/ 4903 w 10226"/>
                    <a:gd name="connsiteY3-16" fmla="*/ 22 h 10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226" h="10000">
                      <a:moveTo>
                        <a:pt x="0" y="5972"/>
                      </a:moveTo>
                      <a:cubicBezTo>
                        <a:pt x="233" y="8189"/>
                        <a:pt x="2952" y="8514"/>
                        <a:pt x="4451" y="10000"/>
                      </a:cubicBezTo>
                      <a:cubicBezTo>
                        <a:pt x="6234" y="7429"/>
                        <a:pt x="8288" y="5023"/>
                        <a:pt x="10226" y="2547"/>
                      </a:cubicBezTo>
                      <a:cubicBezTo>
                        <a:pt x="9192" y="766"/>
                        <a:pt x="7074" y="-154"/>
                        <a:pt x="4903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圆角矩形 27">
                <a:extLst>
                  <a:ext uri="{FF2B5EF4-FFF2-40B4-BE49-F238E27FC236}">
                    <a16:creationId xmlns="" xmlns:a16="http://schemas.microsoft.com/office/drawing/2014/main" id="{B339669B-0185-944A-B5E0-110F07F894FB}"/>
                  </a:ext>
                </a:extLst>
              </p:cNvPr>
              <p:cNvSpPr/>
              <p:nvPr/>
            </p:nvSpPr>
            <p:spPr>
              <a:xfrm>
                <a:off x="1839025" y="1574930"/>
                <a:ext cx="1206280" cy="971055"/>
              </a:xfrm>
              <a:prstGeom prst="roundRect">
                <a:avLst>
                  <a:gd name="adj" fmla="val 11077"/>
                </a:avLst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6" name="圆角矩形 28">
                <a:extLst>
                  <a:ext uri="{FF2B5EF4-FFF2-40B4-BE49-F238E27FC236}">
                    <a16:creationId xmlns="" xmlns:a16="http://schemas.microsoft.com/office/drawing/2014/main" id="{F7D98F0A-BF53-124A-9728-350B7BD381E6}"/>
                  </a:ext>
                </a:extLst>
              </p:cNvPr>
              <p:cNvSpPr/>
              <p:nvPr/>
            </p:nvSpPr>
            <p:spPr>
              <a:xfrm rot="1046250">
                <a:off x="2097306" y="1112218"/>
                <a:ext cx="783207" cy="630482"/>
              </a:xfrm>
              <a:prstGeom prst="roundRect">
                <a:avLst>
                  <a:gd name="adj" fmla="val 11077"/>
                </a:avLst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27" name="文本框 24">
                <a:extLst>
                  <a:ext uri="{FF2B5EF4-FFF2-40B4-BE49-F238E27FC236}">
                    <a16:creationId xmlns="" xmlns:a16="http://schemas.microsoft.com/office/drawing/2014/main" id="{87E39BD1-1A76-5541-A3D9-881A35AFA826}"/>
                  </a:ext>
                </a:extLst>
              </p:cNvPr>
              <p:cNvSpPr txBox="1"/>
              <p:nvPr/>
            </p:nvSpPr>
            <p:spPr>
              <a:xfrm rot="908242">
                <a:off x="2200928" y="1119879"/>
                <a:ext cx="421848" cy="602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A</a:t>
                </a:r>
                <a:endPara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25">
                <a:extLst>
                  <a:ext uri="{FF2B5EF4-FFF2-40B4-BE49-F238E27FC236}">
                    <a16:creationId xmlns="" xmlns:a16="http://schemas.microsoft.com/office/drawing/2014/main" id="{276A1C7C-CE8C-2A47-8255-07255482FD80}"/>
                  </a:ext>
                </a:extLst>
              </p:cNvPr>
              <p:cNvSpPr txBox="1"/>
              <p:nvPr/>
            </p:nvSpPr>
            <p:spPr>
              <a:xfrm>
                <a:off x="2054279" y="1592785"/>
                <a:ext cx="810793" cy="94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B</a:t>
                </a:r>
                <a:endParaRPr kumimoji="0" lang="zh-CN" alt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圆角矩形 35">
                <a:extLst>
                  <a:ext uri="{FF2B5EF4-FFF2-40B4-BE49-F238E27FC236}">
                    <a16:creationId xmlns="" xmlns:a16="http://schemas.microsoft.com/office/drawing/2014/main" id="{25E6BE70-B259-9F48-B228-E5F55C62D20E}"/>
                  </a:ext>
                </a:extLst>
              </p:cNvPr>
              <p:cNvSpPr/>
              <p:nvPr/>
            </p:nvSpPr>
            <p:spPr>
              <a:xfrm rot="20277632">
                <a:off x="1636820" y="1205469"/>
                <a:ext cx="618565" cy="497944"/>
              </a:xfrm>
              <a:prstGeom prst="roundRect">
                <a:avLst>
                  <a:gd name="adj" fmla="val 11077"/>
                </a:avLst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30" name="文本框 24">
                <a:extLst>
                  <a:ext uri="{FF2B5EF4-FFF2-40B4-BE49-F238E27FC236}">
                    <a16:creationId xmlns="" xmlns:a16="http://schemas.microsoft.com/office/drawing/2014/main" id="{0BB84628-3ABB-4544-B1CE-CBC6D255C289}"/>
                  </a:ext>
                </a:extLst>
              </p:cNvPr>
              <p:cNvSpPr txBox="1"/>
              <p:nvPr/>
            </p:nvSpPr>
            <p:spPr>
              <a:xfrm rot="20139624">
                <a:off x="1748845" y="1248186"/>
                <a:ext cx="324682" cy="430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</a:t>
                </a: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">
              <a:extLst>
                <a:ext uri="{FF2B5EF4-FFF2-40B4-BE49-F238E27FC236}">
                  <a16:creationId xmlns="" xmlns:a16="http://schemas.microsoft.com/office/drawing/2014/main" id="{92E5318D-8818-E142-BA27-D4A79B8D810B}"/>
                </a:ext>
              </a:extLst>
            </p:cNvPr>
            <p:cNvGrpSpPr/>
            <p:nvPr/>
          </p:nvGrpSpPr>
          <p:grpSpPr>
            <a:xfrm>
              <a:off x="3061743" y="2091157"/>
              <a:ext cx="1066896" cy="836194"/>
              <a:chOff x="3061539" y="2208818"/>
              <a:chExt cx="1067040" cy="836194"/>
            </a:xfrm>
            <a:solidFill>
              <a:srgbClr val="5B9BD5"/>
            </a:solidFill>
          </p:grpSpPr>
          <p:sp>
            <p:nvSpPr>
              <p:cNvPr id="22" name="Shape 14341">
                <a:extLst>
                  <a:ext uri="{FF2B5EF4-FFF2-40B4-BE49-F238E27FC236}">
                    <a16:creationId xmlns="" xmlns:a16="http://schemas.microsoft.com/office/drawing/2014/main" id="{41F21EED-FBA0-B347-A705-4E92C1C349EC}"/>
                  </a:ext>
                </a:extLst>
              </p:cNvPr>
              <p:cNvSpPr/>
              <p:nvPr/>
            </p:nvSpPr>
            <p:spPr>
              <a:xfrm rot="18900000">
                <a:off x="3061539" y="2208818"/>
                <a:ext cx="1067040" cy="836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90"/>
                    </a:moveTo>
                    <a:cubicBezTo>
                      <a:pt x="21600" y="14730"/>
                      <a:pt x="20700" y="15660"/>
                      <a:pt x="19560" y="15660"/>
                    </a:cubicBezTo>
                    <a:cubicBezTo>
                      <a:pt x="19560" y="15660"/>
                      <a:pt x="19560" y="15660"/>
                      <a:pt x="19560" y="15660"/>
                    </a:cubicBezTo>
                    <a:cubicBezTo>
                      <a:pt x="19500" y="15660"/>
                      <a:pt x="19350" y="15660"/>
                      <a:pt x="19170" y="15600"/>
                    </a:cubicBezTo>
                    <a:cubicBezTo>
                      <a:pt x="18990" y="15540"/>
                      <a:pt x="18750" y="15420"/>
                      <a:pt x="18510" y="15210"/>
                    </a:cubicBezTo>
                    <a:cubicBezTo>
                      <a:pt x="18450" y="15150"/>
                      <a:pt x="18360" y="15090"/>
                      <a:pt x="18300" y="15030"/>
                    </a:cubicBezTo>
                    <a:cubicBezTo>
                      <a:pt x="18000" y="14760"/>
                      <a:pt x="17700" y="14460"/>
                      <a:pt x="17340" y="14460"/>
                    </a:cubicBezTo>
                    <a:cubicBezTo>
                      <a:pt x="16710" y="14460"/>
                      <a:pt x="16470" y="15270"/>
                      <a:pt x="16290" y="15960"/>
                    </a:cubicBezTo>
                    <a:cubicBezTo>
                      <a:pt x="16260" y="16080"/>
                      <a:pt x="16260" y="16170"/>
                      <a:pt x="16260" y="16290"/>
                    </a:cubicBezTo>
                    <a:cubicBezTo>
                      <a:pt x="16260" y="21600"/>
                      <a:pt x="16260" y="21600"/>
                      <a:pt x="16260" y="21600"/>
                    </a:cubicBezTo>
                    <a:cubicBezTo>
                      <a:pt x="16260" y="21600"/>
                      <a:pt x="16260" y="21600"/>
                      <a:pt x="16260" y="21600"/>
                    </a:cubicBezTo>
                    <a:cubicBezTo>
                      <a:pt x="16260" y="21600"/>
                      <a:pt x="16260" y="21600"/>
                      <a:pt x="16260" y="21600"/>
                    </a:cubicBezTo>
                    <a:cubicBezTo>
                      <a:pt x="10950" y="21600"/>
                      <a:pt x="10950" y="21600"/>
                      <a:pt x="10950" y="21600"/>
                    </a:cubicBezTo>
                    <a:cubicBezTo>
                      <a:pt x="10860" y="21600"/>
                      <a:pt x="10800" y="21600"/>
                      <a:pt x="10740" y="21570"/>
                    </a:cubicBezTo>
                    <a:cubicBezTo>
                      <a:pt x="9780" y="21360"/>
                      <a:pt x="9660" y="21120"/>
                      <a:pt x="9630" y="21060"/>
                    </a:cubicBezTo>
                    <a:cubicBezTo>
                      <a:pt x="9570" y="20910"/>
                      <a:pt x="9840" y="20610"/>
                      <a:pt x="10050" y="20400"/>
                    </a:cubicBezTo>
                    <a:cubicBezTo>
                      <a:pt x="10110" y="20340"/>
                      <a:pt x="10200" y="20250"/>
                      <a:pt x="10260" y="20190"/>
                    </a:cubicBezTo>
                    <a:cubicBezTo>
                      <a:pt x="10800" y="19560"/>
                      <a:pt x="10800" y="18900"/>
                      <a:pt x="10800" y="18810"/>
                    </a:cubicBezTo>
                    <a:cubicBezTo>
                      <a:pt x="10800" y="17400"/>
                      <a:pt x="9660" y="16260"/>
                      <a:pt x="8250" y="16260"/>
                    </a:cubicBezTo>
                    <a:cubicBezTo>
                      <a:pt x="6840" y="16260"/>
                      <a:pt x="5700" y="17400"/>
                      <a:pt x="5700" y="18810"/>
                    </a:cubicBezTo>
                    <a:cubicBezTo>
                      <a:pt x="5700" y="18900"/>
                      <a:pt x="5700" y="19560"/>
                      <a:pt x="6240" y="20190"/>
                    </a:cubicBezTo>
                    <a:cubicBezTo>
                      <a:pt x="6300" y="20250"/>
                      <a:pt x="6390" y="20340"/>
                      <a:pt x="6450" y="20400"/>
                    </a:cubicBezTo>
                    <a:cubicBezTo>
                      <a:pt x="6660" y="20610"/>
                      <a:pt x="6930" y="20910"/>
                      <a:pt x="6870" y="21060"/>
                    </a:cubicBezTo>
                    <a:cubicBezTo>
                      <a:pt x="6870" y="21120"/>
                      <a:pt x="6720" y="21360"/>
                      <a:pt x="5760" y="21570"/>
                    </a:cubicBezTo>
                    <a:cubicBezTo>
                      <a:pt x="5700" y="21600"/>
                      <a:pt x="5640" y="21600"/>
                      <a:pt x="555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16290"/>
                      <a:pt x="0" y="16290"/>
                      <a:pt x="0" y="16290"/>
                    </a:cubicBezTo>
                    <a:cubicBezTo>
                      <a:pt x="0" y="16200"/>
                      <a:pt x="0" y="16110"/>
                      <a:pt x="30" y="16020"/>
                    </a:cubicBezTo>
                    <a:cubicBezTo>
                      <a:pt x="270" y="15030"/>
                      <a:pt x="540" y="14730"/>
                      <a:pt x="840" y="14730"/>
                    </a:cubicBezTo>
                    <a:cubicBezTo>
                      <a:pt x="1170" y="14730"/>
                      <a:pt x="1530" y="15150"/>
                      <a:pt x="1830" y="15420"/>
                    </a:cubicBezTo>
                    <a:cubicBezTo>
                      <a:pt x="2370" y="15870"/>
                      <a:pt x="2910" y="15900"/>
                      <a:pt x="3030" y="15900"/>
                    </a:cubicBezTo>
                    <a:cubicBezTo>
                      <a:pt x="3030" y="15900"/>
                      <a:pt x="3060" y="15900"/>
                      <a:pt x="3060" y="15900"/>
                    </a:cubicBezTo>
                    <a:cubicBezTo>
                      <a:pt x="4320" y="15900"/>
                      <a:pt x="5340" y="14880"/>
                      <a:pt x="5340" y="13590"/>
                    </a:cubicBezTo>
                    <a:cubicBezTo>
                      <a:pt x="5340" y="12330"/>
                      <a:pt x="4320" y="11310"/>
                      <a:pt x="3060" y="11310"/>
                    </a:cubicBezTo>
                    <a:cubicBezTo>
                      <a:pt x="3060" y="11310"/>
                      <a:pt x="3030" y="11310"/>
                      <a:pt x="3030" y="11310"/>
                    </a:cubicBezTo>
                    <a:cubicBezTo>
                      <a:pt x="2910" y="11310"/>
                      <a:pt x="2370" y="11340"/>
                      <a:pt x="1830" y="11790"/>
                    </a:cubicBezTo>
                    <a:cubicBezTo>
                      <a:pt x="1530" y="12060"/>
                      <a:pt x="1170" y="12480"/>
                      <a:pt x="840" y="12480"/>
                    </a:cubicBezTo>
                    <a:cubicBezTo>
                      <a:pt x="540" y="12480"/>
                      <a:pt x="270" y="12180"/>
                      <a:pt x="30" y="11190"/>
                    </a:cubicBezTo>
                    <a:cubicBezTo>
                      <a:pt x="0" y="11100"/>
                      <a:pt x="0" y="11010"/>
                      <a:pt x="0" y="10920"/>
                    </a:cubicBezTo>
                    <a:cubicBezTo>
                      <a:pt x="0" y="5340"/>
                      <a:pt x="0" y="5340"/>
                      <a:pt x="0" y="5340"/>
                    </a:cubicBezTo>
                    <a:cubicBezTo>
                      <a:pt x="5550" y="5340"/>
                      <a:pt x="5550" y="5340"/>
                      <a:pt x="5550" y="5340"/>
                    </a:cubicBezTo>
                    <a:cubicBezTo>
                      <a:pt x="5640" y="5340"/>
                      <a:pt x="5730" y="5340"/>
                      <a:pt x="5820" y="5310"/>
                    </a:cubicBezTo>
                    <a:cubicBezTo>
                      <a:pt x="7980" y="4830"/>
                      <a:pt x="6960" y="4110"/>
                      <a:pt x="6450" y="3510"/>
                    </a:cubicBezTo>
                    <a:cubicBezTo>
                      <a:pt x="5910" y="2910"/>
                      <a:pt x="5940" y="2310"/>
                      <a:pt x="5940" y="2310"/>
                    </a:cubicBezTo>
                    <a:cubicBezTo>
                      <a:pt x="5940" y="1020"/>
                      <a:pt x="6990" y="0"/>
                      <a:pt x="8250" y="0"/>
                    </a:cubicBezTo>
                    <a:cubicBezTo>
                      <a:pt x="9510" y="0"/>
                      <a:pt x="10560" y="1020"/>
                      <a:pt x="10560" y="2310"/>
                    </a:cubicBezTo>
                    <a:cubicBezTo>
                      <a:pt x="10560" y="2310"/>
                      <a:pt x="10590" y="2910"/>
                      <a:pt x="10050" y="3510"/>
                    </a:cubicBezTo>
                    <a:cubicBezTo>
                      <a:pt x="9540" y="4110"/>
                      <a:pt x="8550" y="4830"/>
                      <a:pt x="10680" y="5310"/>
                    </a:cubicBezTo>
                    <a:cubicBezTo>
                      <a:pt x="10770" y="5340"/>
                      <a:pt x="10860" y="5340"/>
                      <a:pt x="10950" y="5340"/>
                    </a:cubicBezTo>
                    <a:cubicBezTo>
                      <a:pt x="16260" y="5340"/>
                      <a:pt x="16260" y="5340"/>
                      <a:pt x="16260" y="5340"/>
                    </a:cubicBezTo>
                    <a:cubicBezTo>
                      <a:pt x="16260" y="10920"/>
                      <a:pt x="16260" y="10920"/>
                      <a:pt x="16260" y="10920"/>
                    </a:cubicBezTo>
                    <a:cubicBezTo>
                      <a:pt x="16260" y="11010"/>
                      <a:pt x="16260" y="11130"/>
                      <a:pt x="16290" y="11220"/>
                    </a:cubicBezTo>
                    <a:cubicBezTo>
                      <a:pt x="16470" y="11940"/>
                      <a:pt x="16710" y="12720"/>
                      <a:pt x="17340" y="12720"/>
                    </a:cubicBezTo>
                    <a:cubicBezTo>
                      <a:pt x="17700" y="12720"/>
                      <a:pt x="18000" y="12450"/>
                      <a:pt x="18300" y="12180"/>
                    </a:cubicBezTo>
                    <a:cubicBezTo>
                      <a:pt x="18360" y="12090"/>
                      <a:pt x="18450" y="12030"/>
                      <a:pt x="18510" y="11970"/>
                    </a:cubicBezTo>
                    <a:cubicBezTo>
                      <a:pt x="18990" y="11580"/>
                      <a:pt x="19440" y="11550"/>
                      <a:pt x="19530" y="11550"/>
                    </a:cubicBezTo>
                    <a:cubicBezTo>
                      <a:pt x="19560" y="11550"/>
                      <a:pt x="19560" y="11550"/>
                      <a:pt x="19560" y="11550"/>
                    </a:cubicBezTo>
                    <a:cubicBezTo>
                      <a:pt x="20700" y="11550"/>
                      <a:pt x="21600" y="12480"/>
                      <a:pt x="21600" y="1359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/>
                  <a:ea typeface="Roboto condensed"/>
                  <a:sym typeface="+mn-lt"/>
                </a:endParaRPr>
              </a:p>
            </p:txBody>
          </p:sp>
          <p:sp>
            <p:nvSpPr>
              <p:cNvPr id="23" name="文本框 24">
                <a:extLst>
                  <a:ext uri="{FF2B5EF4-FFF2-40B4-BE49-F238E27FC236}">
                    <a16:creationId xmlns="" xmlns:a16="http://schemas.microsoft.com/office/drawing/2014/main" id="{64CF97D6-1B11-F147-BFAA-5B87230F3316}"/>
                  </a:ext>
                </a:extLst>
              </p:cNvPr>
              <p:cNvSpPr txBox="1"/>
              <p:nvPr/>
            </p:nvSpPr>
            <p:spPr>
              <a:xfrm rot="908242">
                <a:off x="3402117" y="2428432"/>
                <a:ext cx="333664" cy="47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A</a:t>
                </a:r>
                <a:endPara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">
              <a:extLst>
                <a:ext uri="{FF2B5EF4-FFF2-40B4-BE49-F238E27FC236}">
                  <a16:creationId xmlns="" xmlns:a16="http://schemas.microsoft.com/office/drawing/2014/main" id="{D3E33414-36D6-E44E-9F35-03BBA532A608}"/>
                </a:ext>
              </a:extLst>
            </p:cNvPr>
            <p:cNvGrpSpPr/>
            <p:nvPr/>
          </p:nvGrpSpPr>
          <p:grpSpPr>
            <a:xfrm>
              <a:off x="4070190" y="1537012"/>
              <a:ext cx="1077764" cy="921425"/>
              <a:chOff x="4070121" y="1654673"/>
              <a:chExt cx="1077909" cy="921425"/>
            </a:xfrm>
            <a:solidFill>
              <a:srgbClr val="ED7D31"/>
            </a:solidFill>
          </p:grpSpPr>
          <p:sp>
            <p:nvSpPr>
              <p:cNvPr id="20" name="Shape 14331">
                <a:extLst>
                  <a:ext uri="{FF2B5EF4-FFF2-40B4-BE49-F238E27FC236}">
                    <a16:creationId xmlns="" xmlns:a16="http://schemas.microsoft.com/office/drawing/2014/main" id="{D932A48E-8B3D-4243-B49E-84193E9FEAE1}"/>
                  </a:ext>
                </a:extLst>
              </p:cNvPr>
              <p:cNvSpPr/>
              <p:nvPr/>
            </p:nvSpPr>
            <p:spPr>
              <a:xfrm rot="18900000">
                <a:off x="4070121" y="1654673"/>
                <a:ext cx="1077909" cy="9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50"/>
                    </a:moveTo>
                    <a:cubicBezTo>
                      <a:pt x="21600" y="9540"/>
                      <a:pt x="20580" y="10560"/>
                      <a:pt x="19290" y="10560"/>
                    </a:cubicBezTo>
                    <a:cubicBezTo>
                      <a:pt x="19290" y="10560"/>
                      <a:pt x="19290" y="10560"/>
                      <a:pt x="19290" y="10560"/>
                    </a:cubicBezTo>
                    <a:cubicBezTo>
                      <a:pt x="19170" y="10560"/>
                      <a:pt x="18630" y="10530"/>
                      <a:pt x="18090" y="10080"/>
                    </a:cubicBezTo>
                    <a:cubicBezTo>
                      <a:pt x="17760" y="9810"/>
                      <a:pt x="17400" y="9390"/>
                      <a:pt x="17070" y="9390"/>
                    </a:cubicBezTo>
                    <a:cubicBezTo>
                      <a:pt x="16770" y="9390"/>
                      <a:pt x="16500" y="9690"/>
                      <a:pt x="16290" y="10680"/>
                    </a:cubicBezTo>
                    <a:cubicBezTo>
                      <a:pt x="16260" y="10770"/>
                      <a:pt x="16260" y="10860"/>
                      <a:pt x="16260" y="10950"/>
                    </a:cubicBezTo>
                    <a:cubicBezTo>
                      <a:pt x="16260" y="16260"/>
                      <a:pt x="16260" y="16260"/>
                      <a:pt x="16260" y="16260"/>
                    </a:cubicBezTo>
                    <a:cubicBezTo>
                      <a:pt x="16260" y="16260"/>
                      <a:pt x="16260" y="16260"/>
                      <a:pt x="16260" y="16260"/>
                    </a:cubicBezTo>
                    <a:cubicBezTo>
                      <a:pt x="10680" y="16260"/>
                      <a:pt x="10680" y="16260"/>
                      <a:pt x="10680" y="16260"/>
                    </a:cubicBezTo>
                    <a:cubicBezTo>
                      <a:pt x="10560" y="16260"/>
                      <a:pt x="10470" y="16290"/>
                      <a:pt x="10350" y="16290"/>
                    </a:cubicBezTo>
                    <a:cubicBezTo>
                      <a:pt x="9450" y="16500"/>
                      <a:pt x="9000" y="16770"/>
                      <a:pt x="8880" y="17160"/>
                    </a:cubicBezTo>
                    <a:cubicBezTo>
                      <a:pt x="8760" y="17580"/>
                      <a:pt x="9120" y="17970"/>
                      <a:pt x="9420" y="18300"/>
                    </a:cubicBezTo>
                    <a:cubicBezTo>
                      <a:pt x="9480" y="18390"/>
                      <a:pt x="9540" y="18450"/>
                      <a:pt x="9600" y="18510"/>
                    </a:cubicBezTo>
                    <a:cubicBezTo>
                      <a:pt x="10050" y="19020"/>
                      <a:pt x="10050" y="19530"/>
                      <a:pt x="10050" y="19560"/>
                    </a:cubicBezTo>
                    <a:cubicBezTo>
                      <a:pt x="10050" y="20700"/>
                      <a:pt x="9120" y="21600"/>
                      <a:pt x="7980" y="21600"/>
                    </a:cubicBezTo>
                    <a:cubicBezTo>
                      <a:pt x="6870" y="21600"/>
                      <a:pt x="5940" y="20700"/>
                      <a:pt x="5940" y="19560"/>
                    </a:cubicBezTo>
                    <a:cubicBezTo>
                      <a:pt x="5940" y="19560"/>
                      <a:pt x="5940" y="19560"/>
                      <a:pt x="5940" y="19560"/>
                    </a:cubicBezTo>
                    <a:cubicBezTo>
                      <a:pt x="5940" y="19530"/>
                      <a:pt x="5910" y="19020"/>
                      <a:pt x="6360" y="18510"/>
                    </a:cubicBezTo>
                    <a:cubicBezTo>
                      <a:pt x="6420" y="18450"/>
                      <a:pt x="6480" y="18390"/>
                      <a:pt x="6570" y="18300"/>
                    </a:cubicBezTo>
                    <a:cubicBezTo>
                      <a:pt x="6870" y="17970"/>
                      <a:pt x="7230" y="17580"/>
                      <a:pt x="7110" y="17160"/>
                    </a:cubicBezTo>
                    <a:cubicBezTo>
                      <a:pt x="6990" y="16770"/>
                      <a:pt x="6510" y="16500"/>
                      <a:pt x="5610" y="16290"/>
                    </a:cubicBezTo>
                    <a:cubicBezTo>
                      <a:pt x="5520" y="16290"/>
                      <a:pt x="5400" y="16260"/>
                      <a:pt x="5310" y="16260"/>
                    </a:cubicBezTo>
                    <a:cubicBezTo>
                      <a:pt x="0" y="16260"/>
                      <a:pt x="0" y="16260"/>
                      <a:pt x="0" y="16260"/>
                    </a:cubicBezTo>
                    <a:cubicBezTo>
                      <a:pt x="0" y="10950"/>
                      <a:pt x="0" y="10950"/>
                      <a:pt x="0" y="10950"/>
                    </a:cubicBezTo>
                    <a:cubicBezTo>
                      <a:pt x="0" y="10890"/>
                      <a:pt x="0" y="10800"/>
                      <a:pt x="30" y="10740"/>
                    </a:cubicBezTo>
                    <a:cubicBezTo>
                      <a:pt x="240" y="9720"/>
                      <a:pt x="510" y="9630"/>
                      <a:pt x="570" y="9630"/>
                    </a:cubicBezTo>
                    <a:cubicBezTo>
                      <a:pt x="720" y="9630"/>
                      <a:pt x="990" y="9870"/>
                      <a:pt x="1200" y="10050"/>
                    </a:cubicBezTo>
                    <a:cubicBezTo>
                      <a:pt x="1260" y="10140"/>
                      <a:pt x="1350" y="10200"/>
                      <a:pt x="1410" y="10260"/>
                    </a:cubicBezTo>
                    <a:cubicBezTo>
                      <a:pt x="2010" y="10770"/>
                      <a:pt x="2610" y="10800"/>
                      <a:pt x="2760" y="10800"/>
                    </a:cubicBezTo>
                    <a:cubicBezTo>
                      <a:pt x="2790" y="10800"/>
                      <a:pt x="2790" y="10800"/>
                      <a:pt x="2790" y="10800"/>
                    </a:cubicBezTo>
                    <a:cubicBezTo>
                      <a:pt x="4200" y="10800"/>
                      <a:pt x="5340" y="9660"/>
                      <a:pt x="5340" y="8250"/>
                    </a:cubicBezTo>
                    <a:cubicBezTo>
                      <a:pt x="5340" y="6870"/>
                      <a:pt x="4200" y="5700"/>
                      <a:pt x="2790" y="5700"/>
                    </a:cubicBezTo>
                    <a:cubicBezTo>
                      <a:pt x="2760" y="5700"/>
                      <a:pt x="2760" y="5700"/>
                      <a:pt x="2760" y="5700"/>
                    </a:cubicBezTo>
                    <a:cubicBezTo>
                      <a:pt x="2610" y="5700"/>
                      <a:pt x="2010" y="5760"/>
                      <a:pt x="1410" y="6270"/>
                    </a:cubicBezTo>
                    <a:cubicBezTo>
                      <a:pt x="1350" y="6330"/>
                      <a:pt x="1260" y="6390"/>
                      <a:pt x="1200" y="6450"/>
                    </a:cubicBezTo>
                    <a:cubicBezTo>
                      <a:pt x="990" y="6660"/>
                      <a:pt x="720" y="6900"/>
                      <a:pt x="570" y="6900"/>
                    </a:cubicBezTo>
                    <a:cubicBezTo>
                      <a:pt x="510" y="6900"/>
                      <a:pt x="240" y="6810"/>
                      <a:pt x="30" y="5790"/>
                    </a:cubicBezTo>
                    <a:cubicBezTo>
                      <a:pt x="0" y="5700"/>
                      <a:pt x="0" y="5640"/>
                      <a:pt x="0" y="558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310" y="0"/>
                      <a:pt x="5310" y="0"/>
                      <a:pt x="5310" y="0"/>
                    </a:cubicBezTo>
                    <a:cubicBezTo>
                      <a:pt x="5400" y="0"/>
                      <a:pt x="5490" y="30"/>
                      <a:pt x="5580" y="30"/>
                    </a:cubicBezTo>
                    <a:cubicBezTo>
                      <a:pt x="7710" y="540"/>
                      <a:pt x="6690" y="1260"/>
                      <a:pt x="6180" y="1830"/>
                    </a:cubicBezTo>
                    <a:cubicBezTo>
                      <a:pt x="5670" y="2460"/>
                      <a:pt x="5700" y="3060"/>
                      <a:pt x="5700" y="3060"/>
                    </a:cubicBezTo>
                    <a:cubicBezTo>
                      <a:pt x="5700" y="4320"/>
                      <a:pt x="6720" y="5370"/>
                      <a:pt x="7980" y="5370"/>
                    </a:cubicBezTo>
                    <a:cubicBezTo>
                      <a:pt x="9270" y="5370"/>
                      <a:pt x="10290" y="4320"/>
                      <a:pt x="10290" y="3060"/>
                    </a:cubicBezTo>
                    <a:cubicBezTo>
                      <a:pt x="10290" y="3060"/>
                      <a:pt x="10320" y="2460"/>
                      <a:pt x="9810" y="1830"/>
                    </a:cubicBezTo>
                    <a:cubicBezTo>
                      <a:pt x="9300" y="1260"/>
                      <a:pt x="8280" y="540"/>
                      <a:pt x="10410" y="30"/>
                    </a:cubicBezTo>
                    <a:cubicBezTo>
                      <a:pt x="10500" y="30"/>
                      <a:pt x="10590" y="0"/>
                      <a:pt x="10680" y="0"/>
                    </a:cubicBezTo>
                    <a:cubicBezTo>
                      <a:pt x="16260" y="0"/>
                      <a:pt x="16260" y="0"/>
                      <a:pt x="16260" y="0"/>
                    </a:cubicBezTo>
                    <a:cubicBezTo>
                      <a:pt x="16260" y="5580"/>
                      <a:pt x="16260" y="5580"/>
                      <a:pt x="16260" y="5580"/>
                    </a:cubicBezTo>
                    <a:cubicBezTo>
                      <a:pt x="16260" y="5670"/>
                      <a:pt x="16260" y="5760"/>
                      <a:pt x="16290" y="5820"/>
                    </a:cubicBezTo>
                    <a:cubicBezTo>
                      <a:pt x="16500" y="6840"/>
                      <a:pt x="16770" y="7140"/>
                      <a:pt x="17070" y="7140"/>
                    </a:cubicBezTo>
                    <a:cubicBezTo>
                      <a:pt x="17400" y="7140"/>
                      <a:pt x="17760" y="6720"/>
                      <a:pt x="18090" y="6450"/>
                    </a:cubicBezTo>
                    <a:cubicBezTo>
                      <a:pt x="18600" y="6000"/>
                      <a:pt x="19140" y="5970"/>
                      <a:pt x="19260" y="5970"/>
                    </a:cubicBezTo>
                    <a:cubicBezTo>
                      <a:pt x="19290" y="5970"/>
                      <a:pt x="19290" y="5970"/>
                      <a:pt x="19290" y="5970"/>
                    </a:cubicBezTo>
                    <a:cubicBezTo>
                      <a:pt x="20580" y="5970"/>
                      <a:pt x="21600" y="6990"/>
                      <a:pt x="21600" y="82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/>
                  <a:ea typeface="Roboto condensed"/>
                  <a:sym typeface="+mn-lt"/>
                </a:endParaRPr>
              </a:p>
            </p:txBody>
          </p:sp>
          <p:sp>
            <p:nvSpPr>
              <p:cNvPr id="21" name="文本框 24">
                <a:extLst>
                  <a:ext uri="{FF2B5EF4-FFF2-40B4-BE49-F238E27FC236}">
                    <a16:creationId xmlns="" xmlns:a16="http://schemas.microsoft.com/office/drawing/2014/main" id="{9384F7E1-F029-6240-9A3B-0F65206A973D}"/>
                  </a:ext>
                </a:extLst>
              </p:cNvPr>
              <p:cNvSpPr txBox="1"/>
              <p:nvPr/>
            </p:nvSpPr>
            <p:spPr>
              <a:xfrm rot="908242">
                <a:off x="4369396" y="1899121"/>
                <a:ext cx="321841" cy="47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B</a:t>
                </a:r>
                <a:endPara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">
              <a:extLst>
                <a:ext uri="{FF2B5EF4-FFF2-40B4-BE49-F238E27FC236}">
                  <a16:creationId xmlns="" xmlns:a16="http://schemas.microsoft.com/office/drawing/2014/main" id="{B0C1391F-9D4B-1E41-9847-457C18CC8138}"/>
                </a:ext>
              </a:extLst>
            </p:cNvPr>
            <p:cNvGrpSpPr/>
            <p:nvPr/>
          </p:nvGrpSpPr>
          <p:grpSpPr>
            <a:xfrm>
              <a:off x="4229442" y="2575693"/>
              <a:ext cx="944343" cy="817680"/>
              <a:chOff x="4229396" y="2693354"/>
              <a:chExt cx="944471" cy="817680"/>
            </a:xfrm>
            <a:solidFill>
              <a:srgbClr val="A5A5A5"/>
            </a:solidFill>
          </p:grpSpPr>
          <p:sp>
            <p:nvSpPr>
              <p:cNvPr id="18" name="Shape 14336">
                <a:extLst>
                  <a:ext uri="{FF2B5EF4-FFF2-40B4-BE49-F238E27FC236}">
                    <a16:creationId xmlns="" xmlns:a16="http://schemas.microsoft.com/office/drawing/2014/main" id="{EAE4C21D-5B25-9B4B-A66E-210EEC94E559}"/>
                  </a:ext>
                </a:extLst>
              </p:cNvPr>
              <p:cNvSpPr/>
              <p:nvPr/>
            </p:nvSpPr>
            <p:spPr>
              <a:xfrm rot="18900000">
                <a:off x="4229396" y="2693354"/>
                <a:ext cx="944471" cy="817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70" y="10680"/>
                    </a:moveTo>
                    <a:cubicBezTo>
                      <a:pt x="21600" y="16260"/>
                      <a:pt x="21600" y="16260"/>
                      <a:pt x="21600" y="16260"/>
                    </a:cubicBezTo>
                    <a:cubicBezTo>
                      <a:pt x="16028" y="16260"/>
                      <a:pt x="16028" y="16260"/>
                      <a:pt x="16028" y="16260"/>
                    </a:cubicBezTo>
                    <a:cubicBezTo>
                      <a:pt x="15938" y="16260"/>
                      <a:pt x="15848" y="16260"/>
                      <a:pt x="15758" y="16290"/>
                    </a:cubicBezTo>
                    <a:cubicBezTo>
                      <a:pt x="13631" y="16770"/>
                      <a:pt x="14650" y="17490"/>
                      <a:pt x="15159" y="18090"/>
                    </a:cubicBezTo>
                    <a:cubicBezTo>
                      <a:pt x="15668" y="18690"/>
                      <a:pt x="15638" y="19290"/>
                      <a:pt x="15638" y="19290"/>
                    </a:cubicBezTo>
                    <a:cubicBezTo>
                      <a:pt x="15638" y="20580"/>
                      <a:pt x="14620" y="21600"/>
                      <a:pt x="13331" y="21600"/>
                    </a:cubicBezTo>
                    <a:cubicBezTo>
                      <a:pt x="12073" y="21600"/>
                      <a:pt x="11055" y="20580"/>
                      <a:pt x="11055" y="19290"/>
                    </a:cubicBezTo>
                    <a:cubicBezTo>
                      <a:pt x="11055" y="19290"/>
                      <a:pt x="11025" y="18690"/>
                      <a:pt x="11534" y="18090"/>
                    </a:cubicBezTo>
                    <a:cubicBezTo>
                      <a:pt x="12043" y="17490"/>
                      <a:pt x="13062" y="16770"/>
                      <a:pt x="10935" y="16290"/>
                    </a:cubicBezTo>
                    <a:cubicBezTo>
                      <a:pt x="10845" y="16260"/>
                      <a:pt x="10755" y="16260"/>
                      <a:pt x="10665" y="16260"/>
                    </a:cubicBezTo>
                    <a:cubicBezTo>
                      <a:pt x="5363" y="16260"/>
                      <a:pt x="5363" y="16260"/>
                      <a:pt x="5363" y="16260"/>
                    </a:cubicBezTo>
                    <a:cubicBezTo>
                      <a:pt x="5363" y="10680"/>
                      <a:pt x="5363" y="10680"/>
                      <a:pt x="5363" y="10680"/>
                    </a:cubicBezTo>
                    <a:cubicBezTo>
                      <a:pt x="5363" y="10590"/>
                      <a:pt x="5333" y="10470"/>
                      <a:pt x="5303" y="10380"/>
                    </a:cubicBezTo>
                    <a:cubicBezTo>
                      <a:pt x="5153" y="9660"/>
                      <a:pt x="4883" y="8880"/>
                      <a:pt x="4284" y="8880"/>
                    </a:cubicBezTo>
                    <a:cubicBezTo>
                      <a:pt x="3925" y="8880"/>
                      <a:pt x="3595" y="9150"/>
                      <a:pt x="3295" y="9420"/>
                    </a:cubicBezTo>
                    <a:cubicBezTo>
                      <a:pt x="3236" y="9510"/>
                      <a:pt x="3176" y="9570"/>
                      <a:pt x="3116" y="9630"/>
                    </a:cubicBezTo>
                    <a:cubicBezTo>
                      <a:pt x="2636" y="10020"/>
                      <a:pt x="2157" y="10050"/>
                      <a:pt x="2067" y="10050"/>
                    </a:cubicBezTo>
                    <a:cubicBezTo>
                      <a:pt x="2037" y="10050"/>
                      <a:pt x="2037" y="10050"/>
                      <a:pt x="2037" y="10050"/>
                    </a:cubicBezTo>
                    <a:cubicBezTo>
                      <a:pt x="929" y="10050"/>
                      <a:pt x="0" y="9120"/>
                      <a:pt x="0" y="8010"/>
                    </a:cubicBezTo>
                    <a:cubicBezTo>
                      <a:pt x="0" y="6870"/>
                      <a:pt x="929" y="5940"/>
                      <a:pt x="2037" y="5940"/>
                    </a:cubicBezTo>
                    <a:cubicBezTo>
                      <a:pt x="2067" y="5940"/>
                      <a:pt x="2067" y="5940"/>
                      <a:pt x="2067" y="5940"/>
                    </a:cubicBezTo>
                    <a:cubicBezTo>
                      <a:pt x="2127" y="5940"/>
                      <a:pt x="2247" y="5970"/>
                      <a:pt x="2457" y="6000"/>
                    </a:cubicBezTo>
                    <a:cubicBezTo>
                      <a:pt x="2636" y="6060"/>
                      <a:pt x="2876" y="6180"/>
                      <a:pt x="3116" y="6390"/>
                    </a:cubicBezTo>
                    <a:cubicBezTo>
                      <a:pt x="3176" y="6450"/>
                      <a:pt x="3236" y="6510"/>
                      <a:pt x="3295" y="6570"/>
                    </a:cubicBezTo>
                    <a:cubicBezTo>
                      <a:pt x="3595" y="6840"/>
                      <a:pt x="3925" y="7140"/>
                      <a:pt x="4284" y="7140"/>
                    </a:cubicBezTo>
                    <a:cubicBezTo>
                      <a:pt x="4883" y="7140"/>
                      <a:pt x="5153" y="6330"/>
                      <a:pt x="5303" y="5640"/>
                    </a:cubicBezTo>
                    <a:cubicBezTo>
                      <a:pt x="5333" y="5520"/>
                      <a:pt x="5363" y="5430"/>
                      <a:pt x="5363" y="5310"/>
                    </a:cubicBezTo>
                    <a:cubicBezTo>
                      <a:pt x="5363" y="0"/>
                      <a:pt x="5363" y="0"/>
                      <a:pt x="5363" y="0"/>
                    </a:cubicBezTo>
                    <a:cubicBezTo>
                      <a:pt x="5363" y="0"/>
                      <a:pt x="5363" y="0"/>
                      <a:pt x="5363" y="0"/>
                    </a:cubicBezTo>
                    <a:cubicBezTo>
                      <a:pt x="5363" y="0"/>
                      <a:pt x="5363" y="0"/>
                      <a:pt x="5363" y="0"/>
                    </a:cubicBezTo>
                    <a:cubicBezTo>
                      <a:pt x="10665" y="0"/>
                      <a:pt x="10665" y="0"/>
                      <a:pt x="10665" y="0"/>
                    </a:cubicBezTo>
                    <a:cubicBezTo>
                      <a:pt x="10725" y="0"/>
                      <a:pt x="10785" y="0"/>
                      <a:pt x="10875" y="30"/>
                    </a:cubicBezTo>
                    <a:cubicBezTo>
                      <a:pt x="11804" y="240"/>
                      <a:pt x="11953" y="480"/>
                      <a:pt x="11983" y="540"/>
                    </a:cubicBezTo>
                    <a:cubicBezTo>
                      <a:pt x="12013" y="690"/>
                      <a:pt x="11744" y="990"/>
                      <a:pt x="11564" y="1200"/>
                    </a:cubicBezTo>
                    <a:cubicBezTo>
                      <a:pt x="11474" y="1260"/>
                      <a:pt x="11414" y="1350"/>
                      <a:pt x="11354" y="1410"/>
                    </a:cubicBezTo>
                    <a:cubicBezTo>
                      <a:pt x="10785" y="2070"/>
                      <a:pt x="10785" y="2700"/>
                      <a:pt x="10785" y="2790"/>
                    </a:cubicBezTo>
                    <a:cubicBezTo>
                      <a:pt x="10785" y="4200"/>
                      <a:pt x="11953" y="5340"/>
                      <a:pt x="13331" y="5340"/>
                    </a:cubicBezTo>
                    <a:cubicBezTo>
                      <a:pt x="14740" y="5340"/>
                      <a:pt x="15878" y="4200"/>
                      <a:pt x="15878" y="2790"/>
                    </a:cubicBezTo>
                    <a:cubicBezTo>
                      <a:pt x="15878" y="2700"/>
                      <a:pt x="15908" y="2040"/>
                      <a:pt x="15339" y="1410"/>
                    </a:cubicBezTo>
                    <a:cubicBezTo>
                      <a:pt x="15279" y="1350"/>
                      <a:pt x="15219" y="1260"/>
                      <a:pt x="15129" y="1200"/>
                    </a:cubicBezTo>
                    <a:cubicBezTo>
                      <a:pt x="14949" y="990"/>
                      <a:pt x="14680" y="690"/>
                      <a:pt x="14710" y="540"/>
                    </a:cubicBezTo>
                    <a:cubicBezTo>
                      <a:pt x="14740" y="480"/>
                      <a:pt x="14889" y="240"/>
                      <a:pt x="15818" y="30"/>
                    </a:cubicBezTo>
                    <a:cubicBezTo>
                      <a:pt x="15878" y="0"/>
                      <a:pt x="15968" y="0"/>
                      <a:pt x="16028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570" y="5310"/>
                      <a:pt x="21570" y="5310"/>
                      <a:pt x="21570" y="5310"/>
                    </a:cubicBezTo>
                    <a:cubicBezTo>
                      <a:pt x="21570" y="5400"/>
                      <a:pt x="21570" y="5490"/>
                      <a:pt x="21540" y="5580"/>
                    </a:cubicBezTo>
                    <a:cubicBezTo>
                      <a:pt x="21330" y="6570"/>
                      <a:pt x="21061" y="6870"/>
                      <a:pt x="20761" y="6870"/>
                    </a:cubicBezTo>
                    <a:cubicBezTo>
                      <a:pt x="20432" y="6870"/>
                      <a:pt x="20072" y="6450"/>
                      <a:pt x="19743" y="6180"/>
                    </a:cubicBezTo>
                    <a:cubicBezTo>
                      <a:pt x="19233" y="5730"/>
                      <a:pt x="18694" y="5700"/>
                      <a:pt x="18574" y="5700"/>
                    </a:cubicBezTo>
                    <a:cubicBezTo>
                      <a:pt x="18544" y="5700"/>
                      <a:pt x="18544" y="5700"/>
                      <a:pt x="18544" y="5700"/>
                    </a:cubicBezTo>
                    <a:cubicBezTo>
                      <a:pt x="17256" y="5700"/>
                      <a:pt x="16237" y="6720"/>
                      <a:pt x="16237" y="8010"/>
                    </a:cubicBezTo>
                    <a:cubicBezTo>
                      <a:pt x="16237" y="9270"/>
                      <a:pt x="17256" y="10290"/>
                      <a:pt x="18544" y="10290"/>
                    </a:cubicBezTo>
                    <a:cubicBezTo>
                      <a:pt x="18544" y="10290"/>
                      <a:pt x="18544" y="10290"/>
                      <a:pt x="18574" y="10290"/>
                    </a:cubicBezTo>
                    <a:cubicBezTo>
                      <a:pt x="18664" y="10290"/>
                      <a:pt x="19203" y="10260"/>
                      <a:pt x="19743" y="9810"/>
                    </a:cubicBezTo>
                    <a:cubicBezTo>
                      <a:pt x="20072" y="9540"/>
                      <a:pt x="20432" y="9120"/>
                      <a:pt x="20761" y="9120"/>
                    </a:cubicBezTo>
                    <a:cubicBezTo>
                      <a:pt x="21061" y="9120"/>
                      <a:pt x="21330" y="9420"/>
                      <a:pt x="21540" y="10440"/>
                    </a:cubicBezTo>
                    <a:cubicBezTo>
                      <a:pt x="21570" y="10500"/>
                      <a:pt x="21570" y="10590"/>
                      <a:pt x="21570" y="106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condensed"/>
                  <a:ea typeface="Roboto condensed"/>
                  <a:sym typeface="+mn-lt"/>
                </a:endParaRPr>
              </a:p>
            </p:txBody>
          </p:sp>
          <p:sp>
            <p:nvSpPr>
              <p:cNvPr id="19" name="文本框 24">
                <a:extLst>
                  <a:ext uri="{FF2B5EF4-FFF2-40B4-BE49-F238E27FC236}">
                    <a16:creationId xmlns="" xmlns:a16="http://schemas.microsoft.com/office/drawing/2014/main" id="{56C7A6D8-071C-6445-A831-04F86BAB55AA}"/>
                  </a:ext>
                </a:extLst>
              </p:cNvPr>
              <p:cNvSpPr txBox="1"/>
              <p:nvPr/>
            </p:nvSpPr>
            <p:spPr>
              <a:xfrm rot="908242">
                <a:off x="4485326" y="2818679"/>
                <a:ext cx="318293" cy="47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C</a:t>
                </a:r>
                <a:endParaRPr kumimoji="0" lang="zh-CN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663826" y="3903067"/>
            <a:ext cx="3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a typeface="Times New Roman" panose="02020603050405020304" pitchFamily="18" charset="0"/>
              </a:rPr>
              <a:t>Составление и реализация  </a:t>
            </a:r>
            <a:r>
              <a:rPr 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планов </a:t>
            </a:r>
            <a:r>
              <a:rPr lang="ru-RU" sz="1400" dirty="0">
                <a:solidFill>
                  <a:prstClr val="black"/>
                </a:solidFill>
                <a:ea typeface="Times New Roman" panose="02020603050405020304" pitchFamily="18" charset="0"/>
              </a:rPr>
              <a:t>работы педагогов-наставников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40418" y="5118021"/>
            <a:ext cx="3723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Bef>
                <a:spcPts val="1417"/>
              </a:spcBef>
              <a:buSzPct val="45000"/>
            </a:pPr>
            <a:r>
              <a:rPr lang="ru-RU" sz="1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  <a:hlinkClick r:id="" action="ppaction://customshow?id=1&amp;return=true"/>
              </a:rPr>
              <a:t>График проведения мастер-классов для обучающихся</a:t>
            </a:r>
            <a:endParaRPr lang="ru-RU" sz="120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2376" y="1577673"/>
            <a:ext cx="7967331" cy="44831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444500" algn="just"/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Наставничество представляется универсальной моделью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построения отношений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внутри любой образовательной организации как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технология интенсивного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развития личности, передачи опыта и знаний,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формирования навыков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, компетенций, </a:t>
            </a:r>
            <a:r>
              <a:rPr lang="ru-RU" sz="1200" dirty="0" err="1">
                <a:solidFill>
                  <a:srgbClr val="2C2D2E"/>
                </a:solidFill>
                <a:ea typeface="Times New Roman" panose="02020603050405020304" pitchFamily="18" charset="0"/>
              </a:rPr>
              <a:t>метакомпетенций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 и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ценностей.</a:t>
            </a:r>
          </a:p>
          <a:p>
            <a:pPr marL="177800" indent="444500" algn="just"/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Настоящая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модель наставничества обучающихся МОУ СШ No4 «Центр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образования», осуществляющего образовательную деятельность по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общеобразовательным, дополнительным общеобразовательным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программам (далее - Модель) разработана в целях достижения высоких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образовательных результатов обучающихся ОО. </a:t>
            </a:r>
            <a:endParaRPr lang="ru-RU" sz="1200" dirty="0" smtClean="0">
              <a:solidFill>
                <a:srgbClr val="2C2D2E"/>
              </a:solidFill>
              <a:ea typeface="Times New Roman" panose="02020603050405020304" pitchFamily="18" charset="0"/>
            </a:endParaRPr>
          </a:p>
          <a:p>
            <a:pPr marL="177800" indent="444500" algn="just"/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Разработанные мероприятия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и формирующие их действий направлены на организацию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взаимоотношений наставника и наставляемого в конкретных формах для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получения ожидаемых результатов. </a:t>
            </a:r>
            <a:endParaRPr lang="ru-RU" sz="1200" dirty="0" smtClean="0">
              <a:solidFill>
                <a:srgbClr val="2C2D2E"/>
              </a:solidFill>
              <a:ea typeface="Times New Roman" panose="02020603050405020304" pitchFamily="18" charset="0"/>
            </a:endParaRPr>
          </a:p>
          <a:p>
            <a:pPr marL="177800" indent="444500" algn="just"/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Наставничество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осуществляется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с целью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устранения пробелов в предметном содержании, а также, с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целью повышения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познавательной активности и развития </a:t>
            </a:r>
            <a:r>
              <a:rPr lang="ru-RU" sz="1200" dirty="0" err="1">
                <a:solidFill>
                  <a:srgbClr val="2C2D2E"/>
                </a:solidFill>
                <a:ea typeface="Times New Roman" panose="02020603050405020304" pitchFamily="18" charset="0"/>
              </a:rPr>
              <a:t>метапредметных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умений обучающихся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. </a:t>
            </a:r>
          </a:p>
          <a:p>
            <a:pPr marL="177800" indent="444500" algn="just"/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Данная Модель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включает в себя серию мастер-классов от педагогов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по базовым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, основополагающим темам разных учебных предметам, а также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умениям, необходимым для осуществления проектной деятельности,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участия в конкурсах, олимпиадах и других внеклассных 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мероприятиях.</a:t>
            </a:r>
          </a:p>
          <a:p>
            <a:pPr marL="177800" indent="444500" algn="just"/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Мастер-классы </a:t>
            </a: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проводятся один раз в неделю по субботам в количестве 3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занятия/день. Расписание мастер-классов меняется еженедельно, каждый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обучающийся может посетить любой из них, независимо от возраста,</a:t>
            </a:r>
            <a:b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2C2D2E"/>
                </a:solidFill>
                <a:ea typeface="Times New Roman" panose="02020603050405020304" pitchFamily="18" charset="0"/>
              </a:rPr>
              <a:t>класса, учителя, который его проводит.</a:t>
            </a:r>
            <a:r>
              <a:rPr lang="ru-RU" sz="1200" dirty="0" smtClean="0">
                <a:solidFill>
                  <a:srgbClr val="2C2D2E"/>
                </a:solidFill>
                <a:ea typeface="Times New Roman" panose="02020603050405020304" pitchFamily="18" charset="0"/>
              </a:rPr>
              <a:t> </a:t>
            </a:r>
            <a:endParaRPr lang="ru-RU" sz="12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49" y="253567"/>
            <a:ext cx="93886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Локальные нормативные акты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21" y="2160707"/>
            <a:ext cx="582881" cy="377792"/>
          </a:xfrm>
          <a:prstGeom prst="rect">
            <a:avLst/>
          </a:prstGeom>
          <a:effectLst>
            <a:glow rad="762000">
              <a:schemeClr val="accent1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961010" y="2026341"/>
            <a:ext cx="37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Положение о профессиональных обучающихся сообществах (ПОС</a:t>
            </a:r>
            <a:r>
              <a:rPr lang="ru-RU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)</a:t>
            </a:r>
            <a:endParaRPr lang="ru-RU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pic>
        <p:nvPicPr>
          <p:cNvPr id="10" name="Рисунок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365" y="3757969"/>
            <a:ext cx="585267" cy="377985"/>
          </a:xfrm>
          <a:prstGeom prst="rect">
            <a:avLst/>
          </a:prstGeom>
          <a:effectLst>
            <a:glow rad="762000">
              <a:schemeClr val="accent1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1" name="Рисунок 10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366" y="5355424"/>
            <a:ext cx="585267" cy="377985"/>
          </a:xfrm>
          <a:prstGeom prst="rect">
            <a:avLst/>
          </a:prstGeom>
          <a:effectLst>
            <a:glow rad="762000">
              <a:schemeClr val="accent1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61010" y="3485297"/>
            <a:ext cx="343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Положение о школьном психолого-педагогическом </a:t>
            </a:r>
            <a:r>
              <a:rPr lang="ru-RU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консилиуме</a:t>
            </a:r>
            <a:endParaRPr lang="ru-RU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66" y="1061926"/>
            <a:ext cx="3353024" cy="52889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1010" y="5221252"/>
            <a:ext cx="300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Положение о школьной службе </a:t>
            </a:r>
            <a:r>
              <a:rPr lang="ru-RU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примирения</a:t>
            </a:r>
            <a:endParaRPr lang="ru-RU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760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8733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Учебно-методическая документация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组合 14">
            <a:extLst>
              <a:ext uri="{FF2B5EF4-FFF2-40B4-BE49-F238E27FC236}">
                <a16:creationId xmlns="" xmlns:a16="http://schemas.microsoft.com/office/drawing/2014/main" id="{597A84B7-2E76-4162-9325-118EBFB5F46A}"/>
              </a:ext>
            </a:extLst>
          </p:cNvPr>
          <p:cNvGrpSpPr/>
          <p:nvPr/>
        </p:nvGrpSpPr>
        <p:grpSpPr>
          <a:xfrm>
            <a:off x="3076531" y="1161950"/>
            <a:ext cx="3202582" cy="5211824"/>
            <a:chOff x="2894333" y="2055373"/>
            <a:chExt cx="2207145" cy="3591867"/>
          </a:xfrm>
        </p:grpSpPr>
        <p:sp>
          <p:nvSpPr>
            <p:cNvPr id="5" name="椭圆 15">
              <a:extLst>
                <a:ext uri="{FF2B5EF4-FFF2-40B4-BE49-F238E27FC236}">
                  <a16:creationId xmlns="" xmlns:a16="http://schemas.microsoft.com/office/drawing/2014/main" id="{F8B8506A-ADC4-4355-859C-C4A212F88879}"/>
                </a:ext>
              </a:extLst>
            </p:cNvPr>
            <p:cNvSpPr/>
            <p:nvPr/>
          </p:nvSpPr>
          <p:spPr>
            <a:xfrm>
              <a:off x="2894333" y="5313335"/>
              <a:ext cx="2207145" cy="33390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62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6" name="组合 16">
              <a:extLst>
                <a:ext uri="{FF2B5EF4-FFF2-40B4-BE49-F238E27FC236}">
                  <a16:creationId xmlns="" xmlns:a16="http://schemas.microsoft.com/office/drawing/2014/main" id="{E12C62E9-677D-4D6B-A2FD-2C505D09BE3A}"/>
                </a:ext>
              </a:extLst>
            </p:cNvPr>
            <p:cNvGrpSpPr/>
            <p:nvPr/>
          </p:nvGrpSpPr>
          <p:grpSpPr>
            <a:xfrm>
              <a:off x="2975120" y="2077799"/>
              <a:ext cx="2031445" cy="3405635"/>
              <a:chOff x="3546995" y="2016281"/>
              <a:chExt cx="1616382" cy="2709799"/>
            </a:xfrm>
          </p:grpSpPr>
          <p:sp>
            <p:nvSpPr>
              <p:cNvPr id="125" name="Freeform 33">
                <a:extLst>
                  <a:ext uri="{FF2B5EF4-FFF2-40B4-BE49-F238E27FC236}">
                    <a16:creationId xmlns="" xmlns:a16="http://schemas.microsoft.com/office/drawing/2014/main" id="{48F940A4-6D4F-4F21-A6A7-EEB757C36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33">
                <a:extLst>
                  <a:ext uri="{FF2B5EF4-FFF2-40B4-BE49-F238E27FC236}">
                    <a16:creationId xmlns="" xmlns:a16="http://schemas.microsoft.com/office/drawing/2014/main" id="{A8794D77-6B4B-4557-9E3A-8805E8A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7" name="组合 150">
                <a:extLst>
                  <a:ext uri="{FF2B5EF4-FFF2-40B4-BE49-F238E27FC236}">
                    <a16:creationId xmlns="" xmlns:a16="http://schemas.microsoft.com/office/drawing/2014/main" id="{60435F0F-85F6-48B0-897C-C48F7B0571D8}"/>
                  </a:ext>
                </a:extLst>
              </p:cNvPr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128" name="Freeform 6">
                  <a:extLst>
                    <a:ext uri="{FF2B5EF4-FFF2-40B4-BE49-F238E27FC236}">
                      <a16:creationId xmlns="" xmlns:a16="http://schemas.microsoft.com/office/drawing/2014/main" id="{2F6044D0-515E-4084-9C16-A947CA926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900" y="3508375"/>
                  <a:ext cx="822325" cy="757238"/>
                </a:xfrm>
                <a:custGeom>
                  <a:avLst/>
                  <a:gdLst>
                    <a:gd name="T0" fmla="*/ 216 w 220"/>
                    <a:gd name="T1" fmla="*/ 0 h 202"/>
                    <a:gd name="T2" fmla="*/ 213 w 220"/>
                    <a:gd name="T3" fmla="*/ 3 h 202"/>
                    <a:gd name="T4" fmla="*/ 213 w 220"/>
                    <a:gd name="T5" fmla="*/ 14 h 202"/>
                    <a:gd name="T6" fmla="*/ 211 w 220"/>
                    <a:gd name="T7" fmla="*/ 16 h 202"/>
                    <a:gd name="T8" fmla="*/ 218 w 220"/>
                    <a:gd name="T9" fmla="*/ 24 h 202"/>
                    <a:gd name="T10" fmla="*/ 217 w 220"/>
                    <a:gd name="T11" fmla="*/ 35 h 202"/>
                    <a:gd name="T12" fmla="*/ 210 w 220"/>
                    <a:gd name="T13" fmla="*/ 42 h 202"/>
                    <a:gd name="T14" fmla="*/ 209 w 220"/>
                    <a:gd name="T15" fmla="*/ 48 h 202"/>
                    <a:gd name="T16" fmla="*/ 217 w 220"/>
                    <a:gd name="T17" fmla="*/ 55 h 202"/>
                    <a:gd name="T18" fmla="*/ 216 w 220"/>
                    <a:gd name="T19" fmla="*/ 66 h 202"/>
                    <a:gd name="T20" fmla="*/ 210 w 220"/>
                    <a:gd name="T21" fmla="*/ 71 h 202"/>
                    <a:gd name="T22" fmla="*/ 210 w 220"/>
                    <a:gd name="T23" fmla="*/ 80 h 202"/>
                    <a:gd name="T24" fmla="*/ 218 w 220"/>
                    <a:gd name="T25" fmla="*/ 89 h 202"/>
                    <a:gd name="T26" fmla="*/ 214 w 220"/>
                    <a:gd name="T27" fmla="*/ 97 h 202"/>
                    <a:gd name="T28" fmla="*/ 209 w 220"/>
                    <a:gd name="T29" fmla="*/ 102 h 202"/>
                    <a:gd name="T30" fmla="*/ 210 w 220"/>
                    <a:gd name="T31" fmla="*/ 108 h 202"/>
                    <a:gd name="T32" fmla="*/ 217 w 220"/>
                    <a:gd name="T33" fmla="*/ 116 h 202"/>
                    <a:gd name="T34" fmla="*/ 215 w 220"/>
                    <a:gd name="T35" fmla="*/ 125 h 202"/>
                    <a:gd name="T36" fmla="*/ 209 w 220"/>
                    <a:gd name="T37" fmla="*/ 131 h 202"/>
                    <a:gd name="T38" fmla="*/ 209 w 220"/>
                    <a:gd name="T39" fmla="*/ 138 h 202"/>
                    <a:gd name="T40" fmla="*/ 214 w 220"/>
                    <a:gd name="T41" fmla="*/ 145 h 202"/>
                    <a:gd name="T42" fmla="*/ 206 w 220"/>
                    <a:gd name="T43" fmla="*/ 161 h 202"/>
                    <a:gd name="T44" fmla="*/ 159 w 220"/>
                    <a:gd name="T45" fmla="*/ 202 h 202"/>
                    <a:gd name="T46" fmla="*/ 61 w 220"/>
                    <a:gd name="T47" fmla="*/ 202 h 202"/>
                    <a:gd name="T48" fmla="*/ 13 w 220"/>
                    <a:gd name="T49" fmla="*/ 161 h 202"/>
                    <a:gd name="T50" fmla="*/ 12 w 220"/>
                    <a:gd name="T51" fmla="*/ 152 h 202"/>
                    <a:gd name="T52" fmla="*/ 9 w 220"/>
                    <a:gd name="T53" fmla="*/ 142 h 202"/>
                    <a:gd name="T54" fmla="*/ 2 w 220"/>
                    <a:gd name="T55" fmla="*/ 135 h 202"/>
                    <a:gd name="T56" fmla="*/ 5 w 220"/>
                    <a:gd name="T57" fmla="*/ 126 h 202"/>
                    <a:gd name="T58" fmla="*/ 8 w 220"/>
                    <a:gd name="T59" fmla="*/ 119 h 202"/>
                    <a:gd name="T60" fmla="*/ 4 w 220"/>
                    <a:gd name="T61" fmla="*/ 108 h 202"/>
                    <a:gd name="T62" fmla="*/ 3 w 220"/>
                    <a:gd name="T63" fmla="*/ 97 h 202"/>
                    <a:gd name="T64" fmla="*/ 8 w 220"/>
                    <a:gd name="T65" fmla="*/ 91 h 202"/>
                    <a:gd name="T66" fmla="*/ 8 w 220"/>
                    <a:gd name="T67" fmla="*/ 85 h 202"/>
                    <a:gd name="T68" fmla="*/ 2 w 220"/>
                    <a:gd name="T69" fmla="*/ 76 h 202"/>
                    <a:gd name="T70" fmla="*/ 5 w 220"/>
                    <a:gd name="T71" fmla="*/ 66 h 202"/>
                    <a:gd name="T72" fmla="*/ 9 w 220"/>
                    <a:gd name="T73" fmla="*/ 61 h 202"/>
                    <a:gd name="T74" fmla="*/ 8 w 220"/>
                    <a:gd name="T75" fmla="*/ 54 h 202"/>
                    <a:gd name="T76" fmla="*/ 2 w 220"/>
                    <a:gd name="T77" fmla="*/ 44 h 202"/>
                    <a:gd name="T78" fmla="*/ 2 w 220"/>
                    <a:gd name="T79" fmla="*/ 16 h 202"/>
                    <a:gd name="T80" fmla="*/ 2 w 220"/>
                    <a:gd name="T81" fmla="*/ 11 h 202"/>
                    <a:gd name="T82" fmla="*/ 2 w 220"/>
                    <a:gd name="T83" fmla="*/ 1 h 202"/>
                    <a:gd name="T84" fmla="*/ 0 w 220"/>
                    <a:gd name="T85" fmla="*/ 0 h 202"/>
                    <a:gd name="T86" fmla="*/ 216 w 220"/>
                    <a:gd name="T8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7">
                  <a:extLst>
                    <a:ext uri="{FF2B5EF4-FFF2-40B4-BE49-F238E27FC236}">
                      <a16:creationId xmlns="" xmlns:a16="http://schemas.microsoft.com/office/drawing/2014/main" id="{3AB62DC0-5B8A-458F-B112-5754506C9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676" y="4268788"/>
                  <a:ext cx="350838" cy="49213"/>
                </a:xfrm>
                <a:custGeom>
                  <a:avLst/>
                  <a:gdLst>
                    <a:gd name="T0" fmla="*/ 0 w 94"/>
                    <a:gd name="T1" fmla="*/ 0 h 13"/>
                    <a:gd name="T2" fmla="*/ 94 w 94"/>
                    <a:gd name="T3" fmla="*/ 0 h 13"/>
                    <a:gd name="T4" fmla="*/ 85 w 94"/>
                    <a:gd name="T5" fmla="*/ 9 h 13"/>
                    <a:gd name="T6" fmla="*/ 74 w 94"/>
                    <a:gd name="T7" fmla="*/ 13 h 13"/>
                    <a:gd name="T8" fmla="*/ 19 w 94"/>
                    <a:gd name="T9" fmla="*/ 13 h 13"/>
                    <a:gd name="T10" fmla="*/ 8 w 94"/>
                    <a:gd name="T11" fmla="*/ 9 h 13"/>
                    <a:gd name="T12" fmla="*/ 0 w 9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8">
                  <a:extLst>
                    <a:ext uri="{FF2B5EF4-FFF2-40B4-BE49-F238E27FC236}">
                      <a16:creationId xmlns="" xmlns:a16="http://schemas.microsoft.com/office/drawing/2014/main" id="{97FA73D3-7F10-43D3-8660-DDABE7AD4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3538" y="3527425"/>
                  <a:ext cx="247650" cy="33338"/>
                </a:xfrm>
                <a:custGeom>
                  <a:avLst/>
                  <a:gdLst>
                    <a:gd name="T0" fmla="*/ 4 w 66"/>
                    <a:gd name="T1" fmla="*/ 1 h 9"/>
                    <a:gd name="T2" fmla="*/ 64 w 66"/>
                    <a:gd name="T3" fmla="*/ 1 h 9"/>
                    <a:gd name="T4" fmla="*/ 62 w 66"/>
                    <a:gd name="T5" fmla="*/ 7 h 9"/>
                    <a:gd name="T6" fmla="*/ 0 w 66"/>
                    <a:gd name="T7" fmla="*/ 9 h 9"/>
                    <a:gd name="T8" fmla="*/ 20 w 66"/>
                    <a:gd name="T9" fmla="*/ 5 h 9"/>
                    <a:gd name="T10" fmla="*/ 17 w 66"/>
                    <a:gd name="T11" fmla="*/ 3 h 9"/>
                    <a:gd name="T12" fmla="*/ 4 w 6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9">
                  <a:extLst>
                    <a:ext uri="{FF2B5EF4-FFF2-40B4-BE49-F238E27FC236}">
                      <a16:creationId xmlns="" xmlns:a16="http://schemas.microsoft.com/office/drawing/2014/main" id="{285B8860-B1D7-470C-8CCA-168600B5F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3538" y="3571875"/>
                  <a:ext cx="242888" cy="93663"/>
                </a:xfrm>
                <a:custGeom>
                  <a:avLst/>
                  <a:gdLst>
                    <a:gd name="T0" fmla="*/ 11 w 65"/>
                    <a:gd name="T1" fmla="*/ 0 h 25"/>
                    <a:gd name="T2" fmla="*/ 60 w 65"/>
                    <a:gd name="T3" fmla="*/ 1 h 25"/>
                    <a:gd name="T4" fmla="*/ 65 w 65"/>
                    <a:gd name="T5" fmla="*/ 10 h 25"/>
                    <a:gd name="T6" fmla="*/ 57 w 65"/>
                    <a:gd name="T7" fmla="*/ 21 h 25"/>
                    <a:gd name="T8" fmla="*/ 0 w 65"/>
                    <a:gd name="T9" fmla="*/ 25 h 25"/>
                    <a:gd name="T10" fmla="*/ 21 w 65"/>
                    <a:gd name="T11" fmla="*/ 20 h 25"/>
                    <a:gd name="T12" fmla="*/ 22 w 65"/>
                    <a:gd name="T13" fmla="*/ 12 h 25"/>
                    <a:gd name="T14" fmla="*/ 23 w 65"/>
                    <a:gd name="T15" fmla="*/ 6 h 25"/>
                    <a:gd name="T16" fmla="*/ 23 w 65"/>
                    <a:gd name="T17" fmla="*/ 3 h 25"/>
                    <a:gd name="T18" fmla="*/ 11 w 6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10">
                  <a:extLst>
                    <a:ext uri="{FF2B5EF4-FFF2-40B4-BE49-F238E27FC236}">
                      <a16:creationId xmlns="" xmlns:a16="http://schemas.microsoft.com/office/drawing/2014/main" id="{BF68C19D-A72A-4E1A-BBFA-DF634B4C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6863" y="3698875"/>
                  <a:ext cx="303213" cy="34925"/>
                </a:xfrm>
                <a:custGeom>
                  <a:avLst/>
                  <a:gdLst>
                    <a:gd name="T0" fmla="*/ 20 w 81"/>
                    <a:gd name="T1" fmla="*/ 1 h 9"/>
                    <a:gd name="T2" fmla="*/ 73 w 81"/>
                    <a:gd name="T3" fmla="*/ 0 h 9"/>
                    <a:gd name="T4" fmla="*/ 80 w 81"/>
                    <a:gd name="T5" fmla="*/ 3 h 9"/>
                    <a:gd name="T6" fmla="*/ 3 w 81"/>
                    <a:gd name="T7" fmla="*/ 9 h 9"/>
                    <a:gd name="T8" fmla="*/ 24 w 81"/>
                    <a:gd name="T9" fmla="*/ 5 h 9"/>
                    <a:gd name="T10" fmla="*/ 20 w 81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Freeform 11">
                  <a:extLst>
                    <a:ext uri="{FF2B5EF4-FFF2-40B4-BE49-F238E27FC236}">
                      <a16:creationId xmlns="" xmlns:a16="http://schemas.microsoft.com/office/drawing/2014/main" id="{09975219-D21F-401A-988B-2FD4099EF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201" y="3756025"/>
                  <a:ext cx="269875" cy="25400"/>
                </a:xfrm>
                <a:custGeom>
                  <a:avLst/>
                  <a:gdLst>
                    <a:gd name="T0" fmla="*/ 26 w 72"/>
                    <a:gd name="T1" fmla="*/ 1 h 7"/>
                    <a:gd name="T2" fmla="*/ 72 w 72"/>
                    <a:gd name="T3" fmla="*/ 0 h 7"/>
                    <a:gd name="T4" fmla="*/ 49 w 72"/>
                    <a:gd name="T5" fmla="*/ 5 h 7"/>
                    <a:gd name="T6" fmla="*/ 4 w 72"/>
                    <a:gd name="T7" fmla="*/ 7 h 7"/>
                    <a:gd name="T8" fmla="*/ 26 w 72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12">
                  <a:extLst>
                    <a:ext uri="{FF2B5EF4-FFF2-40B4-BE49-F238E27FC236}">
                      <a16:creationId xmlns="" xmlns:a16="http://schemas.microsoft.com/office/drawing/2014/main" id="{67A0F1E2-2D4C-4161-9426-0067DFC5F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5913" y="3811588"/>
                  <a:ext cx="287338" cy="38100"/>
                </a:xfrm>
                <a:custGeom>
                  <a:avLst/>
                  <a:gdLst>
                    <a:gd name="T0" fmla="*/ 15 w 77"/>
                    <a:gd name="T1" fmla="*/ 2 h 10"/>
                    <a:gd name="T2" fmla="*/ 73 w 77"/>
                    <a:gd name="T3" fmla="*/ 0 h 10"/>
                    <a:gd name="T4" fmla="*/ 72 w 77"/>
                    <a:gd name="T5" fmla="*/ 5 h 10"/>
                    <a:gd name="T6" fmla="*/ 0 w 77"/>
                    <a:gd name="T7" fmla="*/ 10 h 10"/>
                    <a:gd name="T8" fmla="*/ 31 w 77"/>
                    <a:gd name="T9" fmla="*/ 5 h 10"/>
                    <a:gd name="T10" fmla="*/ 15 w 77"/>
                    <a:gd name="T1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13">
                  <a:extLst>
                    <a:ext uri="{FF2B5EF4-FFF2-40B4-BE49-F238E27FC236}">
                      <a16:creationId xmlns="" xmlns:a16="http://schemas.microsoft.com/office/drawing/2014/main" id="{641A1B56-B1EB-458A-8A36-D0E71FEF4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763" y="3868738"/>
                  <a:ext cx="217488" cy="33338"/>
                </a:xfrm>
                <a:custGeom>
                  <a:avLst/>
                  <a:gdLst>
                    <a:gd name="T0" fmla="*/ 0 w 58"/>
                    <a:gd name="T1" fmla="*/ 4 h 9"/>
                    <a:gd name="T2" fmla="*/ 56 w 58"/>
                    <a:gd name="T3" fmla="*/ 0 h 9"/>
                    <a:gd name="T4" fmla="*/ 0 w 58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Freeform 14">
                  <a:extLst>
                    <a:ext uri="{FF2B5EF4-FFF2-40B4-BE49-F238E27FC236}">
                      <a16:creationId xmlns="" xmlns:a16="http://schemas.microsoft.com/office/drawing/2014/main" id="{8F0D14BD-2E3D-42EB-A1BB-C77730788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976" y="3935413"/>
                  <a:ext cx="280988" cy="30163"/>
                </a:xfrm>
                <a:custGeom>
                  <a:avLst/>
                  <a:gdLst>
                    <a:gd name="T0" fmla="*/ 23 w 75"/>
                    <a:gd name="T1" fmla="*/ 0 h 8"/>
                    <a:gd name="T2" fmla="*/ 71 w 75"/>
                    <a:gd name="T3" fmla="*/ 0 h 8"/>
                    <a:gd name="T4" fmla="*/ 65 w 75"/>
                    <a:gd name="T5" fmla="*/ 4 h 8"/>
                    <a:gd name="T6" fmla="*/ 0 w 75"/>
                    <a:gd name="T7" fmla="*/ 8 h 8"/>
                    <a:gd name="T8" fmla="*/ 31 w 75"/>
                    <a:gd name="T9" fmla="*/ 3 h 8"/>
                    <a:gd name="T10" fmla="*/ 23 w 75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15">
                  <a:extLst>
                    <a:ext uri="{FF2B5EF4-FFF2-40B4-BE49-F238E27FC236}">
                      <a16:creationId xmlns="" xmlns:a16="http://schemas.microsoft.com/office/drawing/2014/main" id="{CA9FA8F2-623E-4A7D-93DD-4B3F9E8B0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6" y="3984625"/>
                  <a:ext cx="206375" cy="25400"/>
                </a:xfrm>
                <a:custGeom>
                  <a:avLst/>
                  <a:gdLst>
                    <a:gd name="T0" fmla="*/ 0 w 55"/>
                    <a:gd name="T1" fmla="*/ 3 h 7"/>
                    <a:gd name="T2" fmla="*/ 53 w 55"/>
                    <a:gd name="T3" fmla="*/ 0 h 7"/>
                    <a:gd name="T4" fmla="*/ 0 w 5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Freeform 16">
                  <a:extLst>
                    <a:ext uri="{FF2B5EF4-FFF2-40B4-BE49-F238E27FC236}">
                      <a16:creationId xmlns="" xmlns:a16="http://schemas.microsoft.com/office/drawing/2014/main" id="{41BCAD4F-E4C2-4D31-A78B-EDFB8A173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751" y="4044949"/>
                  <a:ext cx="160338" cy="28576"/>
                </a:xfrm>
                <a:custGeom>
                  <a:avLst/>
                  <a:gdLst>
                    <a:gd name="T0" fmla="*/ 0 w 43"/>
                    <a:gd name="T1" fmla="*/ 2 h 8"/>
                    <a:gd name="T2" fmla="*/ 41 w 43"/>
                    <a:gd name="T3" fmla="*/ 1 h 8"/>
                    <a:gd name="T4" fmla="*/ 26 w 43"/>
                    <a:gd name="T5" fmla="*/ 7 h 8"/>
                    <a:gd name="T6" fmla="*/ 0 w 43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 17">
                  <a:extLst>
                    <a:ext uri="{FF2B5EF4-FFF2-40B4-BE49-F238E27FC236}">
                      <a16:creationId xmlns="" xmlns:a16="http://schemas.microsoft.com/office/drawing/2014/main" id="{3F023467-6E93-4754-8F77-4576131BC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1313" y="4070350"/>
                  <a:ext cx="314325" cy="30163"/>
                </a:xfrm>
                <a:custGeom>
                  <a:avLst/>
                  <a:gdLst>
                    <a:gd name="T0" fmla="*/ 0 w 84"/>
                    <a:gd name="T1" fmla="*/ 5 h 8"/>
                    <a:gd name="T2" fmla="*/ 84 w 84"/>
                    <a:gd name="T3" fmla="*/ 0 h 8"/>
                    <a:gd name="T4" fmla="*/ 32 w 84"/>
                    <a:gd name="T5" fmla="*/ 8 h 8"/>
                    <a:gd name="T6" fmla="*/ 0 w 84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18">
                  <a:extLst>
                    <a:ext uri="{FF2B5EF4-FFF2-40B4-BE49-F238E27FC236}">
                      <a16:creationId xmlns="" xmlns:a16="http://schemas.microsoft.com/office/drawing/2014/main" id="{E5ADF9C9-25A9-4718-84A5-083859C8C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851" y="3703638"/>
                  <a:ext cx="36513" cy="22225"/>
                </a:xfrm>
                <a:custGeom>
                  <a:avLst/>
                  <a:gdLst>
                    <a:gd name="T0" fmla="*/ 7 w 10"/>
                    <a:gd name="T1" fmla="*/ 0 h 6"/>
                    <a:gd name="T2" fmla="*/ 0 w 10"/>
                    <a:gd name="T3" fmla="*/ 6 h 6"/>
                    <a:gd name="T4" fmla="*/ 7 w 10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Freeform 19">
                  <a:extLst>
                    <a:ext uri="{FF2B5EF4-FFF2-40B4-BE49-F238E27FC236}">
                      <a16:creationId xmlns="" xmlns:a16="http://schemas.microsoft.com/office/drawing/2014/main" id="{AFD3CD97-9237-46B0-95C7-50032D638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088" y="3579813"/>
                  <a:ext cx="41275" cy="19050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8 w 1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20">
                  <a:extLst>
                    <a:ext uri="{FF2B5EF4-FFF2-40B4-BE49-F238E27FC236}">
                      <a16:creationId xmlns="" xmlns:a16="http://schemas.microsoft.com/office/drawing/2014/main" id="{0590AA63-0FE1-4FDA-8323-B9E43046A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1" y="3819525"/>
                  <a:ext cx="55563" cy="19050"/>
                </a:xfrm>
                <a:custGeom>
                  <a:avLst/>
                  <a:gdLst>
                    <a:gd name="T0" fmla="*/ 11 w 15"/>
                    <a:gd name="T1" fmla="*/ 0 h 5"/>
                    <a:gd name="T2" fmla="*/ 0 w 15"/>
                    <a:gd name="T3" fmla="*/ 5 h 5"/>
                    <a:gd name="T4" fmla="*/ 11 w 1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Freeform 21">
                  <a:extLst>
                    <a:ext uri="{FF2B5EF4-FFF2-40B4-BE49-F238E27FC236}">
                      <a16:creationId xmlns="" xmlns:a16="http://schemas.microsoft.com/office/drawing/2014/main" id="{006ADBFA-87CB-453B-BDB7-4F1BED45B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976" y="3894138"/>
                  <a:ext cx="46038" cy="57150"/>
                </a:xfrm>
                <a:custGeom>
                  <a:avLst/>
                  <a:gdLst>
                    <a:gd name="T0" fmla="*/ 6 w 12"/>
                    <a:gd name="T1" fmla="*/ 0 h 15"/>
                    <a:gd name="T2" fmla="*/ 7 w 12"/>
                    <a:gd name="T3" fmla="*/ 6 h 15"/>
                    <a:gd name="T4" fmla="*/ 12 w 12"/>
                    <a:gd name="T5" fmla="*/ 12 h 15"/>
                    <a:gd name="T6" fmla="*/ 0 w 12"/>
                    <a:gd name="T7" fmla="*/ 14 h 15"/>
                    <a:gd name="T8" fmla="*/ 6 w 12"/>
                    <a:gd name="T9" fmla="*/ 10 h 15"/>
                    <a:gd name="T10" fmla="*/ 6 w 12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Freeform 22">
                  <a:extLst>
                    <a:ext uri="{FF2B5EF4-FFF2-40B4-BE49-F238E27FC236}">
                      <a16:creationId xmlns="" xmlns:a16="http://schemas.microsoft.com/office/drawing/2014/main" id="{BE50C10E-9513-41D2-B2D2-EED60F74B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8026" y="4037013"/>
                  <a:ext cx="22225" cy="19050"/>
                </a:xfrm>
                <a:custGeom>
                  <a:avLst/>
                  <a:gdLst>
                    <a:gd name="T0" fmla="*/ 3 w 6"/>
                    <a:gd name="T1" fmla="*/ 0 h 5"/>
                    <a:gd name="T2" fmla="*/ 0 w 6"/>
                    <a:gd name="T3" fmla="*/ 5 h 5"/>
                    <a:gd name="T4" fmla="*/ 3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23">
                  <a:extLst>
                    <a:ext uri="{FF2B5EF4-FFF2-40B4-BE49-F238E27FC236}">
                      <a16:creationId xmlns="" xmlns:a16="http://schemas.microsoft.com/office/drawing/2014/main" id="{809F9C2C-3FF7-41B8-9EEE-65837BFC7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763" y="3557588"/>
                  <a:ext cx="206375" cy="22225"/>
                </a:xfrm>
                <a:custGeom>
                  <a:avLst/>
                  <a:gdLst>
                    <a:gd name="T0" fmla="*/ 0 w 55"/>
                    <a:gd name="T1" fmla="*/ 0 h 6"/>
                    <a:gd name="T2" fmla="*/ 55 w 55"/>
                    <a:gd name="T3" fmla="*/ 3 h 6"/>
                    <a:gd name="T4" fmla="*/ 0 w 5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Freeform 24">
                  <a:extLst>
                    <a:ext uri="{FF2B5EF4-FFF2-40B4-BE49-F238E27FC236}">
                      <a16:creationId xmlns="" xmlns:a16="http://schemas.microsoft.com/office/drawing/2014/main" id="{EE792DAF-F131-4671-A61C-84C2A8921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6" y="3744913"/>
                  <a:ext cx="71438" cy="17463"/>
                </a:xfrm>
                <a:custGeom>
                  <a:avLst/>
                  <a:gdLst>
                    <a:gd name="T0" fmla="*/ 7 w 19"/>
                    <a:gd name="T1" fmla="*/ 0 h 5"/>
                    <a:gd name="T2" fmla="*/ 19 w 19"/>
                    <a:gd name="T3" fmla="*/ 1 h 5"/>
                    <a:gd name="T4" fmla="*/ 4 w 19"/>
                    <a:gd name="T5" fmla="*/ 4 h 5"/>
                    <a:gd name="T6" fmla="*/ 7 w 1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eform 25">
                  <a:extLst>
                    <a:ext uri="{FF2B5EF4-FFF2-40B4-BE49-F238E27FC236}">
                      <a16:creationId xmlns="" xmlns:a16="http://schemas.microsoft.com/office/drawing/2014/main" id="{D782D0D6-B933-4A64-98CC-14612A98D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6" y="3857625"/>
                  <a:ext cx="74613" cy="14288"/>
                </a:xfrm>
                <a:custGeom>
                  <a:avLst/>
                  <a:gdLst>
                    <a:gd name="T0" fmla="*/ 6 w 20"/>
                    <a:gd name="T1" fmla="*/ 0 h 4"/>
                    <a:gd name="T2" fmla="*/ 20 w 20"/>
                    <a:gd name="T3" fmla="*/ 0 h 4"/>
                    <a:gd name="T4" fmla="*/ 2 w 20"/>
                    <a:gd name="T5" fmla="*/ 4 h 4"/>
                    <a:gd name="T6" fmla="*/ 6 w 2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eform 26">
                  <a:extLst>
                    <a:ext uri="{FF2B5EF4-FFF2-40B4-BE49-F238E27FC236}">
                      <a16:creationId xmlns="" xmlns:a16="http://schemas.microsoft.com/office/drawing/2014/main" id="{D3F37865-4A78-48C6-834A-4212C51ED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3979863"/>
                  <a:ext cx="74613" cy="19050"/>
                </a:xfrm>
                <a:custGeom>
                  <a:avLst/>
                  <a:gdLst>
                    <a:gd name="T0" fmla="*/ 6 w 20"/>
                    <a:gd name="T1" fmla="*/ 0 h 5"/>
                    <a:gd name="T2" fmla="*/ 20 w 20"/>
                    <a:gd name="T3" fmla="*/ 1 h 5"/>
                    <a:gd name="T4" fmla="*/ 2 w 20"/>
                    <a:gd name="T5" fmla="*/ 5 h 5"/>
                    <a:gd name="T6" fmla="*/ 6 w 2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Freeform 27">
                  <a:extLst>
                    <a:ext uri="{FF2B5EF4-FFF2-40B4-BE49-F238E27FC236}">
                      <a16:creationId xmlns="" xmlns:a16="http://schemas.microsoft.com/office/drawing/2014/main" id="{6114ED16-3021-493A-A979-989EA6F68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701" y="4086225"/>
                  <a:ext cx="268288" cy="33338"/>
                </a:xfrm>
                <a:custGeom>
                  <a:avLst/>
                  <a:gdLst>
                    <a:gd name="T0" fmla="*/ 0 w 72"/>
                    <a:gd name="T1" fmla="*/ 0 h 9"/>
                    <a:gd name="T2" fmla="*/ 68 w 72"/>
                    <a:gd name="T3" fmla="*/ 1 h 9"/>
                    <a:gd name="T4" fmla="*/ 0 w 7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Freeform 28">
                  <a:extLst>
                    <a:ext uri="{FF2B5EF4-FFF2-40B4-BE49-F238E27FC236}">
                      <a16:creationId xmlns="" xmlns:a16="http://schemas.microsoft.com/office/drawing/2014/main" id="{D0FB6A74-AB8D-4DF1-B6AF-272CC49AD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538" y="4114800"/>
                  <a:ext cx="134938" cy="120650"/>
                </a:xfrm>
                <a:custGeom>
                  <a:avLst/>
                  <a:gdLst>
                    <a:gd name="T0" fmla="*/ 36 w 36"/>
                    <a:gd name="T1" fmla="*/ 0 h 32"/>
                    <a:gd name="T2" fmla="*/ 3 w 36"/>
                    <a:gd name="T3" fmla="*/ 31 h 32"/>
                    <a:gd name="T4" fmla="*/ 36 w 36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" name="Group 37">
              <a:extLst>
                <a:ext uri="{FF2B5EF4-FFF2-40B4-BE49-F238E27FC236}">
                  <a16:creationId xmlns="" xmlns:a16="http://schemas.microsoft.com/office/drawing/2014/main" id="{A684FFF8-FF1C-4920-9835-0CD61C13FB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50075" y="2055373"/>
              <a:ext cx="2081532" cy="2518581"/>
              <a:chOff x="2250" y="790"/>
              <a:chExt cx="1205" cy="1458"/>
            </a:xfrm>
          </p:grpSpPr>
          <p:sp>
            <p:nvSpPr>
              <p:cNvPr id="8" name="Rectangle 38">
                <a:extLst>
                  <a:ext uri="{FF2B5EF4-FFF2-40B4-BE49-F238E27FC236}">
                    <a16:creationId xmlns="" xmlns:a16="http://schemas.microsoft.com/office/drawing/2014/main" id="{C94949B0-8429-4BD0-A455-72A941A42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1827"/>
                <a:ext cx="12" cy="369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39">
                <a:extLst>
                  <a:ext uri="{FF2B5EF4-FFF2-40B4-BE49-F238E27FC236}">
                    <a16:creationId xmlns="" xmlns:a16="http://schemas.microsoft.com/office/drawing/2014/main" id="{827DBD6D-13D9-4AC1-9968-51A8EEEA3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189"/>
                <a:ext cx="170" cy="19"/>
              </a:xfrm>
              <a:custGeom>
                <a:avLst/>
                <a:gdLst>
                  <a:gd name="T0" fmla="*/ 170 w 170"/>
                  <a:gd name="T1" fmla="*/ 19 h 19"/>
                  <a:gd name="T2" fmla="*/ 0 w 170"/>
                  <a:gd name="T3" fmla="*/ 12 h 19"/>
                  <a:gd name="T4" fmla="*/ 0 w 170"/>
                  <a:gd name="T5" fmla="*/ 0 h 19"/>
                  <a:gd name="T6" fmla="*/ 170 w 170"/>
                  <a:gd name="T7" fmla="*/ 7 h 19"/>
                  <a:gd name="T8" fmla="*/ 170 w 1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40">
                <a:extLst>
                  <a:ext uri="{FF2B5EF4-FFF2-40B4-BE49-F238E27FC236}">
                    <a16:creationId xmlns="" xmlns:a16="http://schemas.microsoft.com/office/drawing/2014/main" id="{C00CC6DF-35B1-4EF6-92A4-32F72041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28"/>
                <a:ext cx="130" cy="170"/>
              </a:xfrm>
              <a:custGeom>
                <a:avLst/>
                <a:gdLst>
                  <a:gd name="T0" fmla="*/ 120 w 130"/>
                  <a:gd name="T1" fmla="*/ 170 h 170"/>
                  <a:gd name="T2" fmla="*/ 0 w 130"/>
                  <a:gd name="T3" fmla="*/ 7 h 170"/>
                  <a:gd name="T4" fmla="*/ 9 w 130"/>
                  <a:gd name="T5" fmla="*/ 0 h 170"/>
                  <a:gd name="T6" fmla="*/ 130 w 130"/>
                  <a:gd name="T7" fmla="*/ 163 h 170"/>
                  <a:gd name="T8" fmla="*/ 120 w 130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41">
                <a:extLst>
                  <a:ext uri="{FF2B5EF4-FFF2-40B4-BE49-F238E27FC236}">
                    <a16:creationId xmlns="" xmlns:a16="http://schemas.microsoft.com/office/drawing/2014/main" id="{78C2D36A-FD45-4C72-861A-872EFE38C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047"/>
                <a:ext cx="191" cy="151"/>
              </a:xfrm>
              <a:custGeom>
                <a:avLst/>
                <a:gdLst>
                  <a:gd name="T0" fmla="*/ 7 w 191"/>
                  <a:gd name="T1" fmla="*/ 151 h 151"/>
                  <a:gd name="T2" fmla="*/ 0 w 191"/>
                  <a:gd name="T3" fmla="*/ 142 h 151"/>
                  <a:gd name="T4" fmla="*/ 184 w 191"/>
                  <a:gd name="T5" fmla="*/ 0 h 151"/>
                  <a:gd name="T6" fmla="*/ 191 w 191"/>
                  <a:gd name="T7" fmla="*/ 10 h 151"/>
                  <a:gd name="T8" fmla="*/ 7 w 19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42">
                <a:extLst>
                  <a:ext uri="{FF2B5EF4-FFF2-40B4-BE49-F238E27FC236}">
                    <a16:creationId xmlns="" xmlns:a16="http://schemas.microsoft.com/office/drawing/2014/main" id="{87297E11-E08B-47FC-A592-97066810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191"/>
                <a:ext cx="265" cy="19"/>
              </a:xfrm>
              <a:custGeom>
                <a:avLst/>
                <a:gdLst>
                  <a:gd name="T0" fmla="*/ 0 w 265"/>
                  <a:gd name="T1" fmla="*/ 19 h 19"/>
                  <a:gd name="T2" fmla="*/ 0 w 265"/>
                  <a:gd name="T3" fmla="*/ 7 h 19"/>
                  <a:gd name="T4" fmla="*/ 265 w 265"/>
                  <a:gd name="T5" fmla="*/ 0 h 19"/>
                  <a:gd name="T6" fmla="*/ 265 w 265"/>
                  <a:gd name="T7" fmla="*/ 12 h 19"/>
                  <a:gd name="T8" fmla="*/ 0 w 26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43">
                <a:extLst>
                  <a:ext uri="{FF2B5EF4-FFF2-40B4-BE49-F238E27FC236}">
                    <a16:creationId xmlns="" xmlns:a16="http://schemas.microsoft.com/office/drawing/2014/main" id="{BA189C8F-CD39-4C59-AD0F-6E89473FA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2005"/>
                <a:ext cx="66" cy="201"/>
              </a:xfrm>
              <a:custGeom>
                <a:avLst/>
                <a:gdLst>
                  <a:gd name="T0" fmla="*/ 54 w 66"/>
                  <a:gd name="T1" fmla="*/ 201 h 201"/>
                  <a:gd name="T2" fmla="*/ 0 w 66"/>
                  <a:gd name="T3" fmla="*/ 2 h 201"/>
                  <a:gd name="T4" fmla="*/ 12 w 66"/>
                  <a:gd name="T5" fmla="*/ 0 h 201"/>
                  <a:gd name="T6" fmla="*/ 66 w 66"/>
                  <a:gd name="T7" fmla="*/ 198 h 201"/>
                  <a:gd name="T8" fmla="*/ 54 w 66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44">
                <a:extLst>
                  <a:ext uri="{FF2B5EF4-FFF2-40B4-BE49-F238E27FC236}">
                    <a16:creationId xmlns="" xmlns:a16="http://schemas.microsoft.com/office/drawing/2014/main" id="{006DDB8D-77E1-4CF3-9FDE-234376D21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2031"/>
                <a:ext cx="154" cy="175"/>
              </a:xfrm>
              <a:custGeom>
                <a:avLst/>
                <a:gdLst>
                  <a:gd name="T0" fmla="*/ 9 w 154"/>
                  <a:gd name="T1" fmla="*/ 175 h 175"/>
                  <a:gd name="T2" fmla="*/ 0 w 154"/>
                  <a:gd name="T3" fmla="*/ 167 h 175"/>
                  <a:gd name="T4" fmla="*/ 147 w 154"/>
                  <a:gd name="T5" fmla="*/ 0 h 175"/>
                  <a:gd name="T6" fmla="*/ 154 w 154"/>
                  <a:gd name="T7" fmla="*/ 7 h 175"/>
                  <a:gd name="T8" fmla="*/ 9 w 154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45">
                <a:extLst>
                  <a:ext uri="{FF2B5EF4-FFF2-40B4-BE49-F238E27FC236}">
                    <a16:creationId xmlns="" xmlns:a16="http://schemas.microsoft.com/office/drawing/2014/main" id="{7A7D413B-3DEC-4FA6-B2B0-C69B70910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2000"/>
                <a:ext cx="203" cy="35"/>
              </a:xfrm>
              <a:custGeom>
                <a:avLst/>
                <a:gdLst>
                  <a:gd name="T0" fmla="*/ 203 w 203"/>
                  <a:gd name="T1" fmla="*/ 35 h 35"/>
                  <a:gd name="T2" fmla="*/ 0 w 203"/>
                  <a:gd name="T3" fmla="*/ 9 h 35"/>
                  <a:gd name="T4" fmla="*/ 2 w 203"/>
                  <a:gd name="T5" fmla="*/ 0 h 35"/>
                  <a:gd name="T6" fmla="*/ 203 w 203"/>
                  <a:gd name="T7" fmla="*/ 26 h 35"/>
                  <a:gd name="T8" fmla="*/ 203 w 20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6">
                <a:extLst>
                  <a:ext uri="{FF2B5EF4-FFF2-40B4-BE49-F238E27FC236}">
                    <a16:creationId xmlns="" xmlns:a16="http://schemas.microsoft.com/office/drawing/2014/main" id="{319231A7-930A-48CF-962F-C21D9DF04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827"/>
                <a:ext cx="132" cy="206"/>
              </a:xfrm>
              <a:custGeom>
                <a:avLst/>
                <a:gdLst>
                  <a:gd name="T0" fmla="*/ 9 w 132"/>
                  <a:gd name="T1" fmla="*/ 206 h 206"/>
                  <a:gd name="T2" fmla="*/ 0 w 132"/>
                  <a:gd name="T3" fmla="*/ 199 h 206"/>
                  <a:gd name="T4" fmla="*/ 122 w 132"/>
                  <a:gd name="T5" fmla="*/ 0 h 206"/>
                  <a:gd name="T6" fmla="*/ 132 w 132"/>
                  <a:gd name="T7" fmla="*/ 8 h 206"/>
                  <a:gd name="T8" fmla="*/ 9 w 132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7">
                <a:extLst>
                  <a:ext uri="{FF2B5EF4-FFF2-40B4-BE49-F238E27FC236}">
                    <a16:creationId xmlns="" xmlns:a16="http://schemas.microsoft.com/office/drawing/2014/main" id="{14330EF9-AEC9-4303-832F-6A12BB010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939"/>
                <a:ext cx="156" cy="118"/>
              </a:xfrm>
              <a:custGeom>
                <a:avLst/>
                <a:gdLst>
                  <a:gd name="T0" fmla="*/ 7 w 156"/>
                  <a:gd name="T1" fmla="*/ 118 h 118"/>
                  <a:gd name="T2" fmla="*/ 0 w 156"/>
                  <a:gd name="T3" fmla="*/ 108 h 118"/>
                  <a:gd name="T4" fmla="*/ 149 w 156"/>
                  <a:gd name="T5" fmla="*/ 0 h 118"/>
                  <a:gd name="T6" fmla="*/ 156 w 156"/>
                  <a:gd name="T7" fmla="*/ 7 h 118"/>
                  <a:gd name="T8" fmla="*/ 7 w 156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="" xmlns:a16="http://schemas.microsoft.com/office/drawing/2014/main" id="{A2D2505E-7C93-425C-901E-A2D1F8544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054"/>
                <a:ext cx="18" cy="144"/>
              </a:xfrm>
              <a:custGeom>
                <a:avLst/>
                <a:gdLst>
                  <a:gd name="T0" fmla="*/ 11 w 18"/>
                  <a:gd name="T1" fmla="*/ 144 h 144"/>
                  <a:gd name="T2" fmla="*/ 0 w 18"/>
                  <a:gd name="T3" fmla="*/ 144 h 144"/>
                  <a:gd name="T4" fmla="*/ 7 w 18"/>
                  <a:gd name="T5" fmla="*/ 0 h 144"/>
                  <a:gd name="T6" fmla="*/ 18 w 18"/>
                  <a:gd name="T7" fmla="*/ 0 h 144"/>
                  <a:gd name="T8" fmla="*/ 11 w 18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="" xmlns:a16="http://schemas.microsoft.com/office/drawing/2014/main" id="{0BBDDE62-1C24-486F-A524-EEFD22DA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021"/>
                <a:ext cx="297" cy="40"/>
              </a:xfrm>
              <a:custGeom>
                <a:avLst/>
                <a:gdLst>
                  <a:gd name="T0" fmla="*/ 297 w 297"/>
                  <a:gd name="T1" fmla="*/ 40 h 40"/>
                  <a:gd name="T2" fmla="*/ 0 w 297"/>
                  <a:gd name="T3" fmla="*/ 10 h 40"/>
                  <a:gd name="T4" fmla="*/ 0 w 297"/>
                  <a:gd name="T5" fmla="*/ 0 h 40"/>
                  <a:gd name="T6" fmla="*/ 297 w 297"/>
                  <a:gd name="T7" fmla="*/ 29 h 40"/>
                  <a:gd name="T8" fmla="*/ 297 w 2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="" xmlns:a16="http://schemas.microsoft.com/office/drawing/2014/main" id="{7C7BD4C2-F844-4347-87C0-C63B6B575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853"/>
                <a:ext cx="14" cy="199"/>
              </a:xfrm>
              <a:custGeom>
                <a:avLst/>
                <a:gdLst>
                  <a:gd name="T0" fmla="*/ 3 w 14"/>
                  <a:gd name="T1" fmla="*/ 199 h 199"/>
                  <a:gd name="T2" fmla="*/ 0 w 14"/>
                  <a:gd name="T3" fmla="*/ 0 h 199"/>
                  <a:gd name="T4" fmla="*/ 12 w 14"/>
                  <a:gd name="T5" fmla="*/ 0 h 199"/>
                  <a:gd name="T6" fmla="*/ 14 w 14"/>
                  <a:gd name="T7" fmla="*/ 199 h 199"/>
                  <a:gd name="T8" fmla="*/ 3 w 14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="" xmlns:a16="http://schemas.microsoft.com/office/drawing/2014/main" id="{2BC5FA0B-540E-4A94-A553-FED4F9705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2042"/>
                <a:ext cx="123" cy="133"/>
              </a:xfrm>
              <a:custGeom>
                <a:avLst/>
                <a:gdLst>
                  <a:gd name="T0" fmla="*/ 49 w 52"/>
                  <a:gd name="T1" fmla="*/ 56 h 56"/>
                  <a:gd name="T2" fmla="*/ 0 w 52"/>
                  <a:gd name="T3" fmla="*/ 2 h 56"/>
                  <a:gd name="T4" fmla="*/ 4 w 52"/>
                  <a:gd name="T5" fmla="*/ 0 h 56"/>
                  <a:gd name="T6" fmla="*/ 2 w 52"/>
                  <a:gd name="T7" fmla="*/ 1 h 56"/>
                  <a:gd name="T8" fmla="*/ 4 w 52"/>
                  <a:gd name="T9" fmla="*/ 0 h 56"/>
                  <a:gd name="T10" fmla="*/ 52 w 52"/>
                  <a:gd name="T11" fmla="*/ 53 h 56"/>
                  <a:gd name="T12" fmla="*/ 49 w 52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52">
                <a:extLst>
                  <a:ext uri="{FF2B5EF4-FFF2-40B4-BE49-F238E27FC236}">
                    <a16:creationId xmlns="" xmlns:a16="http://schemas.microsoft.com/office/drawing/2014/main" id="{506243CF-67F1-4FB6-979F-49CF742F3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168"/>
                <a:ext cx="123" cy="40"/>
              </a:xfrm>
              <a:custGeom>
                <a:avLst/>
                <a:gdLst>
                  <a:gd name="T0" fmla="*/ 2 w 123"/>
                  <a:gd name="T1" fmla="*/ 40 h 40"/>
                  <a:gd name="T2" fmla="*/ 0 w 123"/>
                  <a:gd name="T3" fmla="*/ 30 h 40"/>
                  <a:gd name="T4" fmla="*/ 120 w 123"/>
                  <a:gd name="T5" fmla="*/ 0 h 40"/>
                  <a:gd name="T6" fmla="*/ 123 w 123"/>
                  <a:gd name="T7" fmla="*/ 12 h 40"/>
                  <a:gd name="T8" fmla="*/ 2 w 1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53">
                <a:extLst>
                  <a:ext uri="{FF2B5EF4-FFF2-40B4-BE49-F238E27FC236}">
                    <a16:creationId xmlns="" xmlns:a16="http://schemas.microsoft.com/office/drawing/2014/main" id="{151A094C-58FA-496B-8A29-4CC925E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943"/>
                <a:ext cx="38" cy="232"/>
              </a:xfrm>
              <a:custGeom>
                <a:avLst/>
                <a:gdLst>
                  <a:gd name="T0" fmla="*/ 10 w 38"/>
                  <a:gd name="T1" fmla="*/ 232 h 232"/>
                  <a:gd name="T2" fmla="*/ 0 w 38"/>
                  <a:gd name="T3" fmla="*/ 232 h 232"/>
                  <a:gd name="T4" fmla="*/ 26 w 38"/>
                  <a:gd name="T5" fmla="*/ 0 h 232"/>
                  <a:gd name="T6" fmla="*/ 38 w 38"/>
                  <a:gd name="T7" fmla="*/ 0 h 232"/>
                  <a:gd name="T8" fmla="*/ 10 w 3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="" xmlns:a16="http://schemas.microsoft.com/office/drawing/2014/main" id="{5013891B-2781-480B-B999-043646ABA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733"/>
                <a:ext cx="111" cy="215"/>
              </a:xfrm>
              <a:custGeom>
                <a:avLst/>
                <a:gdLst>
                  <a:gd name="T0" fmla="*/ 9 w 111"/>
                  <a:gd name="T1" fmla="*/ 215 h 215"/>
                  <a:gd name="T2" fmla="*/ 0 w 111"/>
                  <a:gd name="T3" fmla="*/ 210 h 215"/>
                  <a:gd name="T4" fmla="*/ 101 w 111"/>
                  <a:gd name="T5" fmla="*/ 0 h 215"/>
                  <a:gd name="T6" fmla="*/ 111 w 111"/>
                  <a:gd name="T7" fmla="*/ 7 h 215"/>
                  <a:gd name="T8" fmla="*/ 9 w 11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="" xmlns:a16="http://schemas.microsoft.com/office/drawing/2014/main" id="{3D570E6A-B391-4F59-945F-69F2ADA20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478"/>
                <a:ext cx="132" cy="262"/>
              </a:xfrm>
              <a:custGeom>
                <a:avLst/>
                <a:gdLst>
                  <a:gd name="T0" fmla="*/ 12 w 132"/>
                  <a:gd name="T1" fmla="*/ 262 h 262"/>
                  <a:gd name="T2" fmla="*/ 0 w 132"/>
                  <a:gd name="T3" fmla="*/ 257 h 262"/>
                  <a:gd name="T4" fmla="*/ 123 w 132"/>
                  <a:gd name="T5" fmla="*/ 0 h 262"/>
                  <a:gd name="T6" fmla="*/ 132 w 132"/>
                  <a:gd name="T7" fmla="*/ 5 h 262"/>
                  <a:gd name="T8" fmla="*/ 12 w 132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56">
                <a:extLst>
                  <a:ext uri="{FF2B5EF4-FFF2-40B4-BE49-F238E27FC236}">
                    <a16:creationId xmlns="" xmlns:a16="http://schemas.microsoft.com/office/drawing/2014/main" id="{CEF63A65-7C61-402E-BB82-7469B7899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591"/>
                <a:ext cx="140" cy="149"/>
              </a:xfrm>
              <a:custGeom>
                <a:avLst/>
                <a:gdLst>
                  <a:gd name="T0" fmla="*/ 130 w 140"/>
                  <a:gd name="T1" fmla="*/ 149 h 149"/>
                  <a:gd name="T2" fmla="*/ 0 w 140"/>
                  <a:gd name="T3" fmla="*/ 10 h 149"/>
                  <a:gd name="T4" fmla="*/ 7 w 140"/>
                  <a:gd name="T5" fmla="*/ 0 h 149"/>
                  <a:gd name="T6" fmla="*/ 140 w 140"/>
                  <a:gd name="T7" fmla="*/ 142 h 149"/>
                  <a:gd name="T8" fmla="*/ 130 w 14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="" xmlns:a16="http://schemas.microsoft.com/office/drawing/2014/main" id="{8A176BEC-DE59-4C72-88B2-269120496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591"/>
                <a:ext cx="127" cy="267"/>
              </a:xfrm>
              <a:custGeom>
                <a:avLst/>
                <a:gdLst>
                  <a:gd name="T0" fmla="*/ 9 w 127"/>
                  <a:gd name="T1" fmla="*/ 267 h 267"/>
                  <a:gd name="T2" fmla="*/ 0 w 127"/>
                  <a:gd name="T3" fmla="*/ 262 h 267"/>
                  <a:gd name="T4" fmla="*/ 118 w 127"/>
                  <a:gd name="T5" fmla="*/ 0 h 267"/>
                  <a:gd name="T6" fmla="*/ 127 w 127"/>
                  <a:gd name="T7" fmla="*/ 5 h 267"/>
                  <a:gd name="T8" fmla="*/ 9 w 127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58">
                <a:extLst>
                  <a:ext uri="{FF2B5EF4-FFF2-40B4-BE49-F238E27FC236}">
                    <a16:creationId xmlns="" xmlns:a16="http://schemas.microsoft.com/office/drawing/2014/main" id="{F5AF52E3-99D4-44F4-A5D7-88EC897B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823"/>
                <a:ext cx="175" cy="38"/>
              </a:xfrm>
              <a:custGeom>
                <a:avLst/>
                <a:gdLst>
                  <a:gd name="T0" fmla="*/ 173 w 175"/>
                  <a:gd name="T1" fmla="*/ 38 h 38"/>
                  <a:gd name="T2" fmla="*/ 0 w 175"/>
                  <a:gd name="T3" fmla="*/ 12 h 38"/>
                  <a:gd name="T4" fmla="*/ 3 w 175"/>
                  <a:gd name="T5" fmla="*/ 0 h 38"/>
                  <a:gd name="T6" fmla="*/ 175 w 175"/>
                  <a:gd name="T7" fmla="*/ 26 h 38"/>
                  <a:gd name="T8" fmla="*/ 173 w 17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59">
                <a:extLst>
                  <a:ext uri="{FF2B5EF4-FFF2-40B4-BE49-F238E27FC236}">
                    <a16:creationId xmlns="" xmlns:a16="http://schemas.microsoft.com/office/drawing/2014/main" id="{2A739AC5-A0FE-4EE0-B1FB-19AFA339D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849"/>
                <a:ext cx="154" cy="97"/>
              </a:xfrm>
              <a:custGeom>
                <a:avLst/>
                <a:gdLst>
                  <a:gd name="T0" fmla="*/ 147 w 154"/>
                  <a:gd name="T1" fmla="*/ 97 h 97"/>
                  <a:gd name="T2" fmla="*/ 0 w 154"/>
                  <a:gd name="T3" fmla="*/ 9 h 97"/>
                  <a:gd name="T4" fmla="*/ 7 w 154"/>
                  <a:gd name="T5" fmla="*/ 0 h 97"/>
                  <a:gd name="T6" fmla="*/ 154 w 154"/>
                  <a:gd name="T7" fmla="*/ 87 h 97"/>
                  <a:gd name="T8" fmla="*/ 147 w 154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60">
                <a:extLst>
                  <a:ext uri="{FF2B5EF4-FFF2-40B4-BE49-F238E27FC236}">
                    <a16:creationId xmlns="" xmlns:a16="http://schemas.microsoft.com/office/drawing/2014/main" id="{5A1D5AF9-6461-4322-9CB5-190A55ADA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1731"/>
                <a:ext cx="251" cy="125"/>
              </a:xfrm>
              <a:custGeom>
                <a:avLst/>
                <a:gdLst>
                  <a:gd name="T0" fmla="*/ 5 w 251"/>
                  <a:gd name="T1" fmla="*/ 125 h 125"/>
                  <a:gd name="T2" fmla="*/ 0 w 251"/>
                  <a:gd name="T3" fmla="*/ 115 h 125"/>
                  <a:gd name="T4" fmla="*/ 246 w 251"/>
                  <a:gd name="T5" fmla="*/ 0 h 125"/>
                  <a:gd name="T6" fmla="*/ 251 w 251"/>
                  <a:gd name="T7" fmla="*/ 11 h 125"/>
                  <a:gd name="T8" fmla="*/ 5 w 25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61">
                <a:extLst>
                  <a:ext uri="{FF2B5EF4-FFF2-40B4-BE49-F238E27FC236}">
                    <a16:creationId xmlns="" xmlns:a16="http://schemas.microsoft.com/office/drawing/2014/main" id="{129B4699-5EE7-4D9B-8D45-0A1702CB2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636"/>
                <a:ext cx="45" cy="215"/>
              </a:xfrm>
              <a:custGeom>
                <a:avLst/>
                <a:gdLst>
                  <a:gd name="T0" fmla="*/ 36 w 45"/>
                  <a:gd name="T1" fmla="*/ 215 h 215"/>
                  <a:gd name="T2" fmla="*/ 0 w 45"/>
                  <a:gd name="T3" fmla="*/ 2 h 215"/>
                  <a:gd name="T4" fmla="*/ 12 w 45"/>
                  <a:gd name="T5" fmla="*/ 0 h 215"/>
                  <a:gd name="T6" fmla="*/ 45 w 45"/>
                  <a:gd name="T7" fmla="*/ 213 h 215"/>
                  <a:gd name="T8" fmla="*/ 36 w 45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62">
                <a:extLst>
                  <a:ext uri="{FF2B5EF4-FFF2-40B4-BE49-F238E27FC236}">
                    <a16:creationId xmlns="" xmlns:a16="http://schemas.microsoft.com/office/drawing/2014/main" id="{56BA3AAE-B801-48F5-9DD1-B7964F350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641"/>
                <a:ext cx="14" cy="186"/>
              </a:xfrm>
              <a:custGeom>
                <a:avLst/>
                <a:gdLst>
                  <a:gd name="T0" fmla="*/ 2 w 14"/>
                  <a:gd name="T1" fmla="*/ 186 h 186"/>
                  <a:gd name="T2" fmla="*/ 0 w 14"/>
                  <a:gd name="T3" fmla="*/ 0 h 186"/>
                  <a:gd name="T4" fmla="*/ 12 w 14"/>
                  <a:gd name="T5" fmla="*/ 0 h 186"/>
                  <a:gd name="T6" fmla="*/ 14 w 14"/>
                  <a:gd name="T7" fmla="*/ 186 h 186"/>
                  <a:gd name="T8" fmla="*/ 2 w 14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63">
                <a:extLst>
                  <a:ext uri="{FF2B5EF4-FFF2-40B4-BE49-F238E27FC236}">
                    <a16:creationId xmlns="" xmlns:a16="http://schemas.microsoft.com/office/drawing/2014/main" id="{CD712F8C-1ED1-446B-9C3E-6A3C14C6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1350"/>
                <a:ext cx="24" cy="293"/>
              </a:xfrm>
              <a:custGeom>
                <a:avLst/>
                <a:gdLst>
                  <a:gd name="T0" fmla="*/ 12 w 24"/>
                  <a:gd name="T1" fmla="*/ 293 h 293"/>
                  <a:gd name="T2" fmla="*/ 0 w 24"/>
                  <a:gd name="T3" fmla="*/ 3 h 293"/>
                  <a:gd name="T4" fmla="*/ 12 w 24"/>
                  <a:gd name="T5" fmla="*/ 0 h 293"/>
                  <a:gd name="T6" fmla="*/ 24 w 24"/>
                  <a:gd name="T7" fmla="*/ 293 h 293"/>
                  <a:gd name="T8" fmla="*/ 12 w 24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64">
                <a:extLst>
                  <a:ext uri="{FF2B5EF4-FFF2-40B4-BE49-F238E27FC236}">
                    <a16:creationId xmlns="" xmlns:a16="http://schemas.microsoft.com/office/drawing/2014/main" id="{65EA0421-FF90-45A1-8B2E-2D661521B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631"/>
                <a:ext cx="141" cy="22"/>
              </a:xfrm>
              <a:custGeom>
                <a:avLst/>
                <a:gdLst>
                  <a:gd name="T0" fmla="*/ 0 w 141"/>
                  <a:gd name="T1" fmla="*/ 22 h 22"/>
                  <a:gd name="T2" fmla="*/ 0 w 141"/>
                  <a:gd name="T3" fmla="*/ 10 h 22"/>
                  <a:gd name="T4" fmla="*/ 141 w 141"/>
                  <a:gd name="T5" fmla="*/ 0 h 22"/>
                  <a:gd name="T6" fmla="*/ 141 w 141"/>
                  <a:gd name="T7" fmla="*/ 12 h 22"/>
                  <a:gd name="T8" fmla="*/ 0 w 1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="" xmlns:a16="http://schemas.microsoft.com/office/drawing/2014/main" id="{0EF4EB38-BAD4-42D5-8EF0-AF3A85CCE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643"/>
                <a:ext cx="206" cy="140"/>
              </a:xfrm>
              <a:custGeom>
                <a:avLst/>
                <a:gdLst>
                  <a:gd name="T0" fmla="*/ 7 w 206"/>
                  <a:gd name="T1" fmla="*/ 140 h 140"/>
                  <a:gd name="T2" fmla="*/ 0 w 206"/>
                  <a:gd name="T3" fmla="*/ 130 h 140"/>
                  <a:gd name="T4" fmla="*/ 198 w 206"/>
                  <a:gd name="T5" fmla="*/ 0 h 140"/>
                  <a:gd name="T6" fmla="*/ 206 w 206"/>
                  <a:gd name="T7" fmla="*/ 10 h 140"/>
                  <a:gd name="T8" fmla="*/ 7 w 206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66">
                <a:extLst>
                  <a:ext uri="{FF2B5EF4-FFF2-40B4-BE49-F238E27FC236}">
                    <a16:creationId xmlns="" xmlns:a16="http://schemas.microsoft.com/office/drawing/2014/main" id="{2E88F993-4DED-4B64-8782-572832D8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1776"/>
                <a:ext cx="134" cy="231"/>
              </a:xfrm>
              <a:custGeom>
                <a:avLst/>
                <a:gdLst>
                  <a:gd name="T0" fmla="*/ 9 w 134"/>
                  <a:gd name="T1" fmla="*/ 231 h 231"/>
                  <a:gd name="T2" fmla="*/ 0 w 134"/>
                  <a:gd name="T3" fmla="*/ 224 h 231"/>
                  <a:gd name="T4" fmla="*/ 125 w 134"/>
                  <a:gd name="T5" fmla="*/ 0 h 231"/>
                  <a:gd name="T6" fmla="*/ 134 w 134"/>
                  <a:gd name="T7" fmla="*/ 4 h 231"/>
                  <a:gd name="T8" fmla="*/ 9 w 13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67">
                <a:extLst>
                  <a:ext uri="{FF2B5EF4-FFF2-40B4-BE49-F238E27FC236}">
                    <a16:creationId xmlns="" xmlns:a16="http://schemas.microsoft.com/office/drawing/2014/main" id="{A25B227D-CB89-4F99-ADE8-2832BFA23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25"/>
                <a:ext cx="329" cy="177"/>
              </a:xfrm>
              <a:custGeom>
                <a:avLst/>
                <a:gdLst>
                  <a:gd name="T0" fmla="*/ 5 w 329"/>
                  <a:gd name="T1" fmla="*/ 177 h 177"/>
                  <a:gd name="T2" fmla="*/ 0 w 329"/>
                  <a:gd name="T3" fmla="*/ 168 h 177"/>
                  <a:gd name="T4" fmla="*/ 324 w 329"/>
                  <a:gd name="T5" fmla="*/ 0 h 177"/>
                  <a:gd name="T6" fmla="*/ 329 w 329"/>
                  <a:gd name="T7" fmla="*/ 10 h 177"/>
                  <a:gd name="T8" fmla="*/ 5 w 32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68">
                <a:extLst>
                  <a:ext uri="{FF2B5EF4-FFF2-40B4-BE49-F238E27FC236}">
                    <a16:creationId xmlns="" xmlns:a16="http://schemas.microsoft.com/office/drawing/2014/main" id="{19140604-2A6A-4A0F-910D-493738AD2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773"/>
                <a:ext cx="83" cy="255"/>
              </a:xfrm>
              <a:custGeom>
                <a:avLst/>
                <a:gdLst>
                  <a:gd name="T0" fmla="*/ 73 w 83"/>
                  <a:gd name="T1" fmla="*/ 255 h 255"/>
                  <a:gd name="T2" fmla="*/ 0 w 83"/>
                  <a:gd name="T3" fmla="*/ 5 h 255"/>
                  <a:gd name="T4" fmla="*/ 12 w 83"/>
                  <a:gd name="T5" fmla="*/ 0 h 255"/>
                  <a:gd name="T6" fmla="*/ 83 w 83"/>
                  <a:gd name="T7" fmla="*/ 251 h 255"/>
                  <a:gd name="T8" fmla="*/ 73 w 83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69">
                <a:extLst>
                  <a:ext uri="{FF2B5EF4-FFF2-40B4-BE49-F238E27FC236}">
                    <a16:creationId xmlns="" xmlns:a16="http://schemas.microsoft.com/office/drawing/2014/main" id="{3A018F30-5D3E-49A4-A0CF-6D624F5CF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50"/>
                <a:ext cx="175" cy="350"/>
              </a:xfrm>
              <a:custGeom>
                <a:avLst/>
                <a:gdLst>
                  <a:gd name="T0" fmla="*/ 163 w 175"/>
                  <a:gd name="T1" fmla="*/ 350 h 350"/>
                  <a:gd name="T2" fmla="*/ 0 w 175"/>
                  <a:gd name="T3" fmla="*/ 5 h 350"/>
                  <a:gd name="T4" fmla="*/ 10 w 175"/>
                  <a:gd name="T5" fmla="*/ 0 h 350"/>
                  <a:gd name="T6" fmla="*/ 175 w 175"/>
                  <a:gd name="T7" fmla="*/ 345 h 350"/>
                  <a:gd name="T8" fmla="*/ 163 w 1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0">
                <a:extLst>
                  <a:ext uri="{FF2B5EF4-FFF2-40B4-BE49-F238E27FC236}">
                    <a16:creationId xmlns="" xmlns:a16="http://schemas.microsoft.com/office/drawing/2014/main" id="{629748BC-380A-4C5F-AB10-9741BB1F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289"/>
                <a:ext cx="85" cy="366"/>
              </a:xfrm>
              <a:custGeom>
                <a:avLst/>
                <a:gdLst>
                  <a:gd name="T0" fmla="*/ 73 w 85"/>
                  <a:gd name="T1" fmla="*/ 366 h 366"/>
                  <a:gd name="T2" fmla="*/ 0 w 85"/>
                  <a:gd name="T3" fmla="*/ 2 h 366"/>
                  <a:gd name="T4" fmla="*/ 11 w 85"/>
                  <a:gd name="T5" fmla="*/ 0 h 366"/>
                  <a:gd name="T6" fmla="*/ 85 w 85"/>
                  <a:gd name="T7" fmla="*/ 366 h 366"/>
                  <a:gd name="T8" fmla="*/ 73 w 85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1">
                <a:extLst>
                  <a:ext uri="{FF2B5EF4-FFF2-40B4-BE49-F238E27FC236}">
                    <a16:creationId xmlns="" xmlns:a16="http://schemas.microsoft.com/office/drawing/2014/main" id="{E010FDA5-43C4-4B8A-AF38-09A6CA81A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89"/>
                <a:ext cx="168" cy="139"/>
              </a:xfrm>
              <a:custGeom>
                <a:avLst/>
                <a:gdLst>
                  <a:gd name="T0" fmla="*/ 161 w 168"/>
                  <a:gd name="T1" fmla="*/ 139 h 139"/>
                  <a:gd name="T2" fmla="*/ 0 w 168"/>
                  <a:gd name="T3" fmla="*/ 7 h 139"/>
                  <a:gd name="T4" fmla="*/ 7 w 168"/>
                  <a:gd name="T5" fmla="*/ 0 h 139"/>
                  <a:gd name="T6" fmla="*/ 168 w 168"/>
                  <a:gd name="T7" fmla="*/ 130 h 139"/>
                  <a:gd name="T8" fmla="*/ 161 w 16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2">
                <a:extLst>
                  <a:ext uri="{FF2B5EF4-FFF2-40B4-BE49-F238E27FC236}">
                    <a16:creationId xmlns="" xmlns:a16="http://schemas.microsoft.com/office/drawing/2014/main" id="{3CB0229F-6DCE-4F92-B336-4995C0A8A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423"/>
                <a:ext cx="99" cy="227"/>
              </a:xfrm>
              <a:custGeom>
                <a:avLst/>
                <a:gdLst>
                  <a:gd name="T0" fmla="*/ 9 w 99"/>
                  <a:gd name="T1" fmla="*/ 227 h 227"/>
                  <a:gd name="T2" fmla="*/ 0 w 99"/>
                  <a:gd name="T3" fmla="*/ 223 h 227"/>
                  <a:gd name="T4" fmla="*/ 90 w 99"/>
                  <a:gd name="T5" fmla="*/ 0 h 227"/>
                  <a:gd name="T6" fmla="*/ 99 w 99"/>
                  <a:gd name="T7" fmla="*/ 5 h 227"/>
                  <a:gd name="T8" fmla="*/ 9 w 99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="" xmlns:a16="http://schemas.microsoft.com/office/drawing/2014/main" id="{68EEB702-553F-4F79-838D-5D6916BBE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419"/>
                <a:ext cx="179" cy="106"/>
              </a:xfrm>
              <a:custGeom>
                <a:avLst/>
                <a:gdLst>
                  <a:gd name="T0" fmla="*/ 175 w 179"/>
                  <a:gd name="T1" fmla="*/ 106 h 106"/>
                  <a:gd name="T2" fmla="*/ 0 w 179"/>
                  <a:gd name="T3" fmla="*/ 9 h 106"/>
                  <a:gd name="T4" fmla="*/ 4 w 179"/>
                  <a:gd name="T5" fmla="*/ 0 h 106"/>
                  <a:gd name="T6" fmla="*/ 179 w 179"/>
                  <a:gd name="T7" fmla="*/ 97 h 106"/>
                  <a:gd name="T8" fmla="*/ 175 w 1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="" xmlns:a16="http://schemas.microsoft.com/office/drawing/2014/main" id="{AB907E2E-238B-4ED9-8338-8D8AF0D62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518"/>
                <a:ext cx="43" cy="262"/>
              </a:xfrm>
              <a:custGeom>
                <a:avLst/>
                <a:gdLst>
                  <a:gd name="T0" fmla="*/ 34 w 43"/>
                  <a:gd name="T1" fmla="*/ 262 h 262"/>
                  <a:gd name="T2" fmla="*/ 0 w 43"/>
                  <a:gd name="T3" fmla="*/ 2 h 262"/>
                  <a:gd name="T4" fmla="*/ 12 w 43"/>
                  <a:gd name="T5" fmla="*/ 0 h 262"/>
                  <a:gd name="T6" fmla="*/ 43 w 43"/>
                  <a:gd name="T7" fmla="*/ 260 h 262"/>
                  <a:gd name="T8" fmla="*/ 34 w 43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="" xmlns:a16="http://schemas.microsoft.com/office/drawing/2014/main" id="{DDBDAD68-6D7B-4110-AB2E-856F7472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516"/>
                <a:ext cx="231" cy="134"/>
              </a:xfrm>
              <a:custGeom>
                <a:avLst/>
                <a:gdLst>
                  <a:gd name="T0" fmla="*/ 226 w 231"/>
                  <a:gd name="T1" fmla="*/ 134 h 134"/>
                  <a:gd name="T2" fmla="*/ 0 w 231"/>
                  <a:gd name="T3" fmla="*/ 9 h 134"/>
                  <a:gd name="T4" fmla="*/ 4 w 231"/>
                  <a:gd name="T5" fmla="*/ 0 h 134"/>
                  <a:gd name="T6" fmla="*/ 231 w 231"/>
                  <a:gd name="T7" fmla="*/ 125 h 134"/>
                  <a:gd name="T8" fmla="*/ 226 w 231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6">
                <a:extLst>
                  <a:ext uri="{FF2B5EF4-FFF2-40B4-BE49-F238E27FC236}">
                    <a16:creationId xmlns="" xmlns:a16="http://schemas.microsoft.com/office/drawing/2014/main" id="{18EEC19D-3DCC-483E-88A1-A7B1679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1383"/>
                <a:ext cx="33" cy="140"/>
              </a:xfrm>
              <a:custGeom>
                <a:avLst/>
                <a:gdLst>
                  <a:gd name="T0" fmla="*/ 21 w 33"/>
                  <a:gd name="T1" fmla="*/ 140 h 140"/>
                  <a:gd name="T2" fmla="*/ 0 w 33"/>
                  <a:gd name="T3" fmla="*/ 0 h 140"/>
                  <a:gd name="T4" fmla="*/ 9 w 33"/>
                  <a:gd name="T5" fmla="*/ 0 h 140"/>
                  <a:gd name="T6" fmla="*/ 33 w 33"/>
                  <a:gd name="T7" fmla="*/ 137 h 140"/>
                  <a:gd name="T8" fmla="*/ 21 w 33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7">
                <a:extLst>
                  <a:ext uri="{FF2B5EF4-FFF2-40B4-BE49-F238E27FC236}">
                    <a16:creationId xmlns="" xmlns:a16="http://schemas.microsoft.com/office/drawing/2014/main" id="{352C46C7-6DAF-4B5B-A6AA-3BBA2589B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513"/>
                <a:ext cx="262" cy="135"/>
              </a:xfrm>
              <a:custGeom>
                <a:avLst/>
                <a:gdLst>
                  <a:gd name="T0" fmla="*/ 4 w 262"/>
                  <a:gd name="T1" fmla="*/ 135 h 135"/>
                  <a:gd name="T2" fmla="*/ 0 w 262"/>
                  <a:gd name="T3" fmla="*/ 125 h 135"/>
                  <a:gd name="T4" fmla="*/ 257 w 262"/>
                  <a:gd name="T5" fmla="*/ 0 h 135"/>
                  <a:gd name="T6" fmla="*/ 262 w 262"/>
                  <a:gd name="T7" fmla="*/ 10 h 135"/>
                  <a:gd name="T8" fmla="*/ 4 w 26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8">
                <a:extLst>
                  <a:ext uri="{FF2B5EF4-FFF2-40B4-BE49-F238E27FC236}">
                    <a16:creationId xmlns="" xmlns:a16="http://schemas.microsoft.com/office/drawing/2014/main" id="{481AFABC-2442-4CBF-BFE2-D3402669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641"/>
                <a:ext cx="290" cy="135"/>
              </a:xfrm>
              <a:custGeom>
                <a:avLst/>
                <a:gdLst>
                  <a:gd name="T0" fmla="*/ 288 w 290"/>
                  <a:gd name="T1" fmla="*/ 135 h 135"/>
                  <a:gd name="T2" fmla="*/ 0 w 290"/>
                  <a:gd name="T3" fmla="*/ 9 h 135"/>
                  <a:gd name="T4" fmla="*/ 4 w 290"/>
                  <a:gd name="T5" fmla="*/ 0 h 135"/>
                  <a:gd name="T6" fmla="*/ 290 w 290"/>
                  <a:gd name="T7" fmla="*/ 125 h 135"/>
                  <a:gd name="T8" fmla="*/ 288 w 29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9">
                <a:extLst>
                  <a:ext uri="{FF2B5EF4-FFF2-40B4-BE49-F238E27FC236}">
                    <a16:creationId xmlns="" xmlns:a16="http://schemas.microsoft.com/office/drawing/2014/main" id="{DA0B6269-D579-4752-8B6B-8B6C0FDF8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731"/>
                <a:ext cx="619" cy="52"/>
              </a:xfrm>
              <a:custGeom>
                <a:avLst/>
                <a:gdLst>
                  <a:gd name="T0" fmla="*/ 0 w 619"/>
                  <a:gd name="T1" fmla="*/ 52 h 52"/>
                  <a:gd name="T2" fmla="*/ 0 w 619"/>
                  <a:gd name="T3" fmla="*/ 40 h 52"/>
                  <a:gd name="T4" fmla="*/ 619 w 619"/>
                  <a:gd name="T5" fmla="*/ 0 h 52"/>
                  <a:gd name="T6" fmla="*/ 619 w 619"/>
                  <a:gd name="T7" fmla="*/ 11 h 52"/>
                  <a:gd name="T8" fmla="*/ 0 w 619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80">
                <a:extLst>
                  <a:ext uri="{FF2B5EF4-FFF2-40B4-BE49-F238E27FC236}">
                    <a16:creationId xmlns="" xmlns:a16="http://schemas.microsoft.com/office/drawing/2014/main" id="{510F3613-A2E1-4E23-9AAD-4097A0884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475"/>
                <a:ext cx="258" cy="123"/>
              </a:xfrm>
              <a:custGeom>
                <a:avLst/>
                <a:gdLst>
                  <a:gd name="T0" fmla="*/ 5 w 258"/>
                  <a:gd name="T1" fmla="*/ 123 h 123"/>
                  <a:gd name="T2" fmla="*/ 0 w 258"/>
                  <a:gd name="T3" fmla="*/ 114 h 123"/>
                  <a:gd name="T4" fmla="*/ 253 w 258"/>
                  <a:gd name="T5" fmla="*/ 0 h 123"/>
                  <a:gd name="T6" fmla="*/ 258 w 258"/>
                  <a:gd name="T7" fmla="*/ 10 h 123"/>
                  <a:gd name="T8" fmla="*/ 5 w 258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="" xmlns:a16="http://schemas.microsoft.com/office/drawing/2014/main" id="{7E0BB472-A756-4B86-B788-4D5E2BB9E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" y="1589"/>
                <a:ext cx="156" cy="52"/>
              </a:xfrm>
              <a:custGeom>
                <a:avLst/>
                <a:gdLst>
                  <a:gd name="T0" fmla="*/ 2 w 156"/>
                  <a:gd name="T1" fmla="*/ 52 h 52"/>
                  <a:gd name="T2" fmla="*/ 0 w 156"/>
                  <a:gd name="T3" fmla="*/ 40 h 52"/>
                  <a:gd name="T4" fmla="*/ 154 w 156"/>
                  <a:gd name="T5" fmla="*/ 0 h 52"/>
                  <a:gd name="T6" fmla="*/ 156 w 156"/>
                  <a:gd name="T7" fmla="*/ 9 h 52"/>
                  <a:gd name="T8" fmla="*/ 2 w 1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82">
                <a:extLst>
                  <a:ext uri="{FF2B5EF4-FFF2-40B4-BE49-F238E27FC236}">
                    <a16:creationId xmlns="" xmlns:a16="http://schemas.microsoft.com/office/drawing/2014/main" id="{65F796FE-9AC2-477B-BA4D-7D467042F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152"/>
                <a:ext cx="26" cy="328"/>
              </a:xfrm>
              <a:custGeom>
                <a:avLst/>
                <a:gdLst>
                  <a:gd name="T0" fmla="*/ 14 w 26"/>
                  <a:gd name="T1" fmla="*/ 328 h 328"/>
                  <a:gd name="T2" fmla="*/ 0 w 26"/>
                  <a:gd name="T3" fmla="*/ 0 h 328"/>
                  <a:gd name="T4" fmla="*/ 12 w 26"/>
                  <a:gd name="T5" fmla="*/ 0 h 328"/>
                  <a:gd name="T6" fmla="*/ 26 w 26"/>
                  <a:gd name="T7" fmla="*/ 328 h 328"/>
                  <a:gd name="T8" fmla="*/ 14 w 26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83">
                <a:extLst>
                  <a:ext uri="{FF2B5EF4-FFF2-40B4-BE49-F238E27FC236}">
                    <a16:creationId xmlns="" xmlns:a16="http://schemas.microsoft.com/office/drawing/2014/main" id="{F597C303-77F1-44D3-90CC-4E05A1D6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944"/>
                <a:ext cx="187" cy="212"/>
              </a:xfrm>
              <a:custGeom>
                <a:avLst/>
                <a:gdLst>
                  <a:gd name="T0" fmla="*/ 179 w 187"/>
                  <a:gd name="T1" fmla="*/ 212 h 212"/>
                  <a:gd name="T2" fmla="*/ 0 w 187"/>
                  <a:gd name="T3" fmla="*/ 7 h 212"/>
                  <a:gd name="T4" fmla="*/ 9 w 187"/>
                  <a:gd name="T5" fmla="*/ 0 h 212"/>
                  <a:gd name="T6" fmla="*/ 187 w 187"/>
                  <a:gd name="T7" fmla="*/ 205 h 212"/>
                  <a:gd name="T8" fmla="*/ 179 w 187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84">
                <a:extLst>
                  <a:ext uri="{FF2B5EF4-FFF2-40B4-BE49-F238E27FC236}">
                    <a16:creationId xmlns="" xmlns:a16="http://schemas.microsoft.com/office/drawing/2014/main" id="{63D3FD39-EA4D-4C08-B5B3-CE5726FBF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1149"/>
                <a:ext cx="149" cy="119"/>
              </a:xfrm>
              <a:custGeom>
                <a:avLst/>
                <a:gdLst>
                  <a:gd name="T0" fmla="*/ 7 w 149"/>
                  <a:gd name="T1" fmla="*/ 119 h 119"/>
                  <a:gd name="T2" fmla="*/ 0 w 149"/>
                  <a:gd name="T3" fmla="*/ 109 h 119"/>
                  <a:gd name="T4" fmla="*/ 142 w 149"/>
                  <a:gd name="T5" fmla="*/ 0 h 119"/>
                  <a:gd name="T6" fmla="*/ 149 w 149"/>
                  <a:gd name="T7" fmla="*/ 10 h 119"/>
                  <a:gd name="T8" fmla="*/ 7 w 14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85">
                <a:extLst>
                  <a:ext uri="{FF2B5EF4-FFF2-40B4-BE49-F238E27FC236}">
                    <a16:creationId xmlns="" xmlns:a16="http://schemas.microsoft.com/office/drawing/2014/main" id="{6346C206-1696-4A66-9D6F-4F79F4383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258"/>
                <a:ext cx="161" cy="137"/>
              </a:xfrm>
              <a:custGeom>
                <a:avLst/>
                <a:gdLst>
                  <a:gd name="T0" fmla="*/ 7 w 161"/>
                  <a:gd name="T1" fmla="*/ 137 h 137"/>
                  <a:gd name="T2" fmla="*/ 0 w 161"/>
                  <a:gd name="T3" fmla="*/ 130 h 137"/>
                  <a:gd name="T4" fmla="*/ 154 w 161"/>
                  <a:gd name="T5" fmla="*/ 0 h 137"/>
                  <a:gd name="T6" fmla="*/ 161 w 161"/>
                  <a:gd name="T7" fmla="*/ 10 h 137"/>
                  <a:gd name="T8" fmla="*/ 7 w 16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86">
                <a:extLst>
                  <a:ext uri="{FF2B5EF4-FFF2-40B4-BE49-F238E27FC236}">
                    <a16:creationId xmlns="" xmlns:a16="http://schemas.microsoft.com/office/drawing/2014/main" id="{691F8697-11B2-475E-AD73-A20379FE1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353"/>
                <a:ext cx="255" cy="42"/>
              </a:xfrm>
              <a:custGeom>
                <a:avLst/>
                <a:gdLst>
                  <a:gd name="T0" fmla="*/ 253 w 255"/>
                  <a:gd name="T1" fmla="*/ 42 h 42"/>
                  <a:gd name="T2" fmla="*/ 0 w 255"/>
                  <a:gd name="T3" fmla="*/ 9 h 42"/>
                  <a:gd name="T4" fmla="*/ 2 w 255"/>
                  <a:gd name="T5" fmla="*/ 0 h 42"/>
                  <a:gd name="T6" fmla="*/ 255 w 255"/>
                  <a:gd name="T7" fmla="*/ 33 h 42"/>
                  <a:gd name="T8" fmla="*/ 253 w 25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87">
                <a:extLst>
                  <a:ext uri="{FF2B5EF4-FFF2-40B4-BE49-F238E27FC236}">
                    <a16:creationId xmlns="" xmlns:a16="http://schemas.microsoft.com/office/drawing/2014/main" id="{718DDF7A-14AD-4EA8-9612-7B5B8CEA3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1355"/>
                <a:ext cx="239" cy="33"/>
              </a:xfrm>
              <a:custGeom>
                <a:avLst/>
                <a:gdLst>
                  <a:gd name="T0" fmla="*/ 0 w 239"/>
                  <a:gd name="T1" fmla="*/ 33 h 33"/>
                  <a:gd name="T2" fmla="*/ 0 w 239"/>
                  <a:gd name="T3" fmla="*/ 24 h 33"/>
                  <a:gd name="T4" fmla="*/ 239 w 239"/>
                  <a:gd name="T5" fmla="*/ 0 h 33"/>
                  <a:gd name="T6" fmla="*/ 239 w 239"/>
                  <a:gd name="T7" fmla="*/ 12 h 33"/>
                  <a:gd name="T8" fmla="*/ 0 w 23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9EC85C55-482D-42FE-8773-83973607A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286"/>
                <a:ext cx="315" cy="104"/>
              </a:xfrm>
              <a:custGeom>
                <a:avLst/>
                <a:gdLst>
                  <a:gd name="T0" fmla="*/ 310 w 315"/>
                  <a:gd name="T1" fmla="*/ 104 h 104"/>
                  <a:gd name="T2" fmla="*/ 0 w 315"/>
                  <a:gd name="T3" fmla="*/ 10 h 104"/>
                  <a:gd name="T4" fmla="*/ 5 w 315"/>
                  <a:gd name="T5" fmla="*/ 0 h 104"/>
                  <a:gd name="T6" fmla="*/ 315 w 315"/>
                  <a:gd name="T7" fmla="*/ 95 h 104"/>
                  <a:gd name="T8" fmla="*/ 310 w 315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89">
                <a:extLst>
                  <a:ext uri="{FF2B5EF4-FFF2-40B4-BE49-F238E27FC236}">
                    <a16:creationId xmlns="" xmlns:a16="http://schemas.microsoft.com/office/drawing/2014/main" id="{32341175-62CA-424D-AA93-2E8C1FBF3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383"/>
                <a:ext cx="149" cy="48"/>
              </a:xfrm>
              <a:custGeom>
                <a:avLst/>
                <a:gdLst>
                  <a:gd name="T0" fmla="*/ 5 w 149"/>
                  <a:gd name="T1" fmla="*/ 48 h 48"/>
                  <a:gd name="T2" fmla="*/ 0 w 149"/>
                  <a:gd name="T3" fmla="*/ 36 h 48"/>
                  <a:gd name="T4" fmla="*/ 147 w 149"/>
                  <a:gd name="T5" fmla="*/ 0 h 48"/>
                  <a:gd name="T6" fmla="*/ 149 w 149"/>
                  <a:gd name="T7" fmla="*/ 10 h 48"/>
                  <a:gd name="T8" fmla="*/ 5 w 14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254EECDA-EAC1-4100-B79C-0CFC5C094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386"/>
                <a:ext cx="473" cy="132"/>
              </a:xfrm>
              <a:custGeom>
                <a:avLst/>
                <a:gdLst>
                  <a:gd name="T0" fmla="*/ 0 w 200"/>
                  <a:gd name="T1" fmla="*/ 56 h 56"/>
                  <a:gd name="T2" fmla="*/ 0 w 200"/>
                  <a:gd name="T3" fmla="*/ 56 h 56"/>
                  <a:gd name="T4" fmla="*/ 1 w 200"/>
                  <a:gd name="T5" fmla="*/ 54 h 56"/>
                  <a:gd name="T6" fmla="*/ 1 w 200"/>
                  <a:gd name="T7" fmla="*/ 52 h 56"/>
                  <a:gd name="T8" fmla="*/ 199 w 200"/>
                  <a:gd name="T9" fmla="*/ 0 h 56"/>
                  <a:gd name="T10" fmla="*/ 200 w 200"/>
                  <a:gd name="T11" fmla="*/ 4 h 56"/>
                  <a:gd name="T12" fmla="*/ 0 w 200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EE4EE414-1812-42B6-8464-6D9FD1753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357"/>
                <a:ext cx="225" cy="163"/>
              </a:xfrm>
              <a:custGeom>
                <a:avLst/>
                <a:gdLst>
                  <a:gd name="T0" fmla="*/ 7 w 225"/>
                  <a:gd name="T1" fmla="*/ 163 h 163"/>
                  <a:gd name="T2" fmla="*/ 0 w 225"/>
                  <a:gd name="T3" fmla="*/ 154 h 163"/>
                  <a:gd name="T4" fmla="*/ 218 w 225"/>
                  <a:gd name="T5" fmla="*/ 0 h 163"/>
                  <a:gd name="T6" fmla="*/ 225 w 225"/>
                  <a:gd name="T7" fmla="*/ 10 h 163"/>
                  <a:gd name="T8" fmla="*/ 7 w 22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92">
                <a:extLst>
                  <a:ext uri="{FF2B5EF4-FFF2-40B4-BE49-F238E27FC236}">
                    <a16:creationId xmlns="" xmlns:a16="http://schemas.microsoft.com/office/drawing/2014/main" id="{FA38AF4E-A1C2-47FC-A1A6-57468EC4A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258"/>
                <a:ext cx="395" cy="99"/>
              </a:xfrm>
              <a:custGeom>
                <a:avLst/>
                <a:gdLst>
                  <a:gd name="T0" fmla="*/ 2 w 395"/>
                  <a:gd name="T1" fmla="*/ 99 h 99"/>
                  <a:gd name="T2" fmla="*/ 0 w 395"/>
                  <a:gd name="T3" fmla="*/ 88 h 99"/>
                  <a:gd name="T4" fmla="*/ 392 w 395"/>
                  <a:gd name="T5" fmla="*/ 0 h 99"/>
                  <a:gd name="T6" fmla="*/ 395 w 395"/>
                  <a:gd name="T7" fmla="*/ 12 h 99"/>
                  <a:gd name="T8" fmla="*/ 2 w 39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93">
                <a:extLst>
                  <a:ext uri="{FF2B5EF4-FFF2-40B4-BE49-F238E27FC236}">
                    <a16:creationId xmlns="" xmlns:a16="http://schemas.microsoft.com/office/drawing/2014/main" id="{C1CB7BDD-DF09-430C-A554-86393875C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393"/>
                <a:ext cx="69" cy="198"/>
              </a:xfrm>
              <a:custGeom>
                <a:avLst/>
                <a:gdLst>
                  <a:gd name="T0" fmla="*/ 59 w 69"/>
                  <a:gd name="T1" fmla="*/ 198 h 198"/>
                  <a:gd name="T2" fmla="*/ 0 w 69"/>
                  <a:gd name="T3" fmla="*/ 2 h 198"/>
                  <a:gd name="T4" fmla="*/ 12 w 69"/>
                  <a:gd name="T5" fmla="*/ 0 h 198"/>
                  <a:gd name="T6" fmla="*/ 69 w 69"/>
                  <a:gd name="T7" fmla="*/ 196 h 198"/>
                  <a:gd name="T8" fmla="*/ 59 w 6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94">
                <a:extLst>
                  <a:ext uri="{FF2B5EF4-FFF2-40B4-BE49-F238E27FC236}">
                    <a16:creationId xmlns="" xmlns:a16="http://schemas.microsoft.com/office/drawing/2014/main" id="{279D2BD1-CEDE-4F4A-A980-C2EA4BE74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1105"/>
                <a:ext cx="401" cy="51"/>
              </a:xfrm>
              <a:custGeom>
                <a:avLst/>
                <a:gdLst>
                  <a:gd name="T0" fmla="*/ 399 w 401"/>
                  <a:gd name="T1" fmla="*/ 51 h 51"/>
                  <a:gd name="T2" fmla="*/ 0 w 401"/>
                  <a:gd name="T3" fmla="*/ 11 h 51"/>
                  <a:gd name="T4" fmla="*/ 0 w 401"/>
                  <a:gd name="T5" fmla="*/ 0 h 51"/>
                  <a:gd name="T6" fmla="*/ 401 w 401"/>
                  <a:gd name="T7" fmla="*/ 42 h 51"/>
                  <a:gd name="T8" fmla="*/ 399 w 40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95">
                <a:extLst>
                  <a:ext uri="{FF2B5EF4-FFF2-40B4-BE49-F238E27FC236}">
                    <a16:creationId xmlns="" xmlns:a16="http://schemas.microsoft.com/office/drawing/2014/main" id="{7937DF32-9E35-4255-9772-CE1C1C9D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944"/>
                <a:ext cx="232" cy="168"/>
              </a:xfrm>
              <a:custGeom>
                <a:avLst/>
                <a:gdLst>
                  <a:gd name="T0" fmla="*/ 7 w 232"/>
                  <a:gd name="T1" fmla="*/ 168 h 168"/>
                  <a:gd name="T2" fmla="*/ 0 w 232"/>
                  <a:gd name="T3" fmla="*/ 161 h 168"/>
                  <a:gd name="T4" fmla="*/ 225 w 232"/>
                  <a:gd name="T5" fmla="*/ 0 h 168"/>
                  <a:gd name="T6" fmla="*/ 232 w 232"/>
                  <a:gd name="T7" fmla="*/ 9 h 168"/>
                  <a:gd name="T8" fmla="*/ 7 w 23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96">
                <a:extLst>
                  <a:ext uri="{FF2B5EF4-FFF2-40B4-BE49-F238E27FC236}">
                    <a16:creationId xmlns="" xmlns:a16="http://schemas.microsoft.com/office/drawing/2014/main" id="{A17DDFDB-D1D4-43BD-BDAE-B693DD2A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038"/>
                <a:ext cx="111" cy="253"/>
              </a:xfrm>
              <a:custGeom>
                <a:avLst/>
                <a:gdLst>
                  <a:gd name="T0" fmla="*/ 9 w 111"/>
                  <a:gd name="T1" fmla="*/ 253 h 253"/>
                  <a:gd name="T2" fmla="*/ 0 w 111"/>
                  <a:gd name="T3" fmla="*/ 248 h 253"/>
                  <a:gd name="T4" fmla="*/ 99 w 111"/>
                  <a:gd name="T5" fmla="*/ 0 h 253"/>
                  <a:gd name="T6" fmla="*/ 111 w 111"/>
                  <a:gd name="T7" fmla="*/ 5 h 253"/>
                  <a:gd name="T8" fmla="*/ 9 w 111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97">
                <a:extLst>
                  <a:ext uri="{FF2B5EF4-FFF2-40B4-BE49-F238E27FC236}">
                    <a16:creationId xmlns="" xmlns:a16="http://schemas.microsoft.com/office/drawing/2014/main" id="{57712960-F98B-496E-A835-CC8DD247F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1034"/>
                <a:ext cx="173" cy="241"/>
              </a:xfrm>
              <a:custGeom>
                <a:avLst/>
                <a:gdLst>
                  <a:gd name="T0" fmla="*/ 163 w 173"/>
                  <a:gd name="T1" fmla="*/ 241 h 241"/>
                  <a:gd name="T2" fmla="*/ 0 w 173"/>
                  <a:gd name="T3" fmla="*/ 7 h 241"/>
                  <a:gd name="T4" fmla="*/ 9 w 173"/>
                  <a:gd name="T5" fmla="*/ 0 h 241"/>
                  <a:gd name="T6" fmla="*/ 173 w 173"/>
                  <a:gd name="T7" fmla="*/ 234 h 241"/>
                  <a:gd name="T8" fmla="*/ 163 w 17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98">
                <a:extLst>
                  <a:ext uri="{FF2B5EF4-FFF2-40B4-BE49-F238E27FC236}">
                    <a16:creationId xmlns="" xmlns:a16="http://schemas.microsoft.com/office/drawing/2014/main" id="{709CFCFF-8B4F-4FE7-89BD-3F3F88BB9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263"/>
                <a:ext cx="285" cy="99"/>
              </a:xfrm>
              <a:custGeom>
                <a:avLst/>
                <a:gdLst>
                  <a:gd name="T0" fmla="*/ 283 w 285"/>
                  <a:gd name="T1" fmla="*/ 99 h 99"/>
                  <a:gd name="T2" fmla="*/ 0 w 285"/>
                  <a:gd name="T3" fmla="*/ 9 h 99"/>
                  <a:gd name="T4" fmla="*/ 2 w 285"/>
                  <a:gd name="T5" fmla="*/ 0 h 99"/>
                  <a:gd name="T6" fmla="*/ 285 w 285"/>
                  <a:gd name="T7" fmla="*/ 87 h 99"/>
                  <a:gd name="T8" fmla="*/ 283 w 28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99">
                <a:extLst>
                  <a:ext uri="{FF2B5EF4-FFF2-40B4-BE49-F238E27FC236}">
                    <a16:creationId xmlns="" xmlns:a16="http://schemas.microsoft.com/office/drawing/2014/main" id="{EC6CB413-3D03-4008-B3C0-CAEA2F632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265"/>
                <a:ext cx="48" cy="121"/>
              </a:xfrm>
              <a:custGeom>
                <a:avLst/>
                <a:gdLst>
                  <a:gd name="T0" fmla="*/ 38 w 48"/>
                  <a:gd name="T1" fmla="*/ 121 h 121"/>
                  <a:gd name="T2" fmla="*/ 0 w 48"/>
                  <a:gd name="T3" fmla="*/ 5 h 121"/>
                  <a:gd name="T4" fmla="*/ 12 w 48"/>
                  <a:gd name="T5" fmla="*/ 0 h 121"/>
                  <a:gd name="T6" fmla="*/ 48 w 48"/>
                  <a:gd name="T7" fmla="*/ 118 h 121"/>
                  <a:gd name="T8" fmla="*/ 38 w 4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00">
                <a:extLst>
                  <a:ext uri="{FF2B5EF4-FFF2-40B4-BE49-F238E27FC236}">
                    <a16:creationId xmlns="" xmlns:a16="http://schemas.microsoft.com/office/drawing/2014/main" id="{D124067B-ECAC-44AA-9EB0-9C5360CC9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1263"/>
                <a:ext cx="121" cy="165"/>
              </a:xfrm>
              <a:custGeom>
                <a:avLst/>
                <a:gdLst>
                  <a:gd name="T0" fmla="*/ 10 w 121"/>
                  <a:gd name="T1" fmla="*/ 165 h 165"/>
                  <a:gd name="T2" fmla="*/ 0 w 121"/>
                  <a:gd name="T3" fmla="*/ 158 h 165"/>
                  <a:gd name="T4" fmla="*/ 111 w 121"/>
                  <a:gd name="T5" fmla="*/ 0 h 165"/>
                  <a:gd name="T6" fmla="*/ 121 w 121"/>
                  <a:gd name="T7" fmla="*/ 7 h 165"/>
                  <a:gd name="T8" fmla="*/ 10 w 12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01">
                <a:extLst>
                  <a:ext uri="{FF2B5EF4-FFF2-40B4-BE49-F238E27FC236}">
                    <a16:creationId xmlns="" xmlns:a16="http://schemas.microsoft.com/office/drawing/2014/main" id="{CD987717-3F4E-4339-94BA-E302269A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885"/>
                <a:ext cx="198" cy="160"/>
              </a:xfrm>
              <a:custGeom>
                <a:avLst/>
                <a:gdLst>
                  <a:gd name="T0" fmla="*/ 7 w 198"/>
                  <a:gd name="T1" fmla="*/ 160 h 160"/>
                  <a:gd name="T2" fmla="*/ 0 w 198"/>
                  <a:gd name="T3" fmla="*/ 151 h 160"/>
                  <a:gd name="T4" fmla="*/ 191 w 198"/>
                  <a:gd name="T5" fmla="*/ 0 h 160"/>
                  <a:gd name="T6" fmla="*/ 198 w 198"/>
                  <a:gd name="T7" fmla="*/ 7 h 160"/>
                  <a:gd name="T8" fmla="*/ 7 w 198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102">
                <a:extLst>
                  <a:ext uri="{FF2B5EF4-FFF2-40B4-BE49-F238E27FC236}">
                    <a16:creationId xmlns="" xmlns:a16="http://schemas.microsoft.com/office/drawing/2014/main" id="{5529CE94-9D5E-47EF-903A-5B22ED865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885"/>
                <a:ext cx="208" cy="250"/>
              </a:xfrm>
              <a:custGeom>
                <a:avLst/>
                <a:gdLst>
                  <a:gd name="T0" fmla="*/ 200 w 208"/>
                  <a:gd name="T1" fmla="*/ 250 h 250"/>
                  <a:gd name="T2" fmla="*/ 0 w 208"/>
                  <a:gd name="T3" fmla="*/ 7 h 250"/>
                  <a:gd name="T4" fmla="*/ 9 w 208"/>
                  <a:gd name="T5" fmla="*/ 0 h 250"/>
                  <a:gd name="T6" fmla="*/ 208 w 208"/>
                  <a:gd name="T7" fmla="*/ 243 h 250"/>
                  <a:gd name="T8" fmla="*/ 200 w 20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103">
                <a:extLst>
                  <a:ext uri="{FF2B5EF4-FFF2-40B4-BE49-F238E27FC236}">
                    <a16:creationId xmlns="" xmlns:a16="http://schemas.microsoft.com/office/drawing/2014/main" id="{1D7A3848-4616-49EF-B1B3-7E8B6E8E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123"/>
                <a:ext cx="220" cy="147"/>
              </a:xfrm>
              <a:custGeom>
                <a:avLst/>
                <a:gdLst>
                  <a:gd name="T0" fmla="*/ 8 w 220"/>
                  <a:gd name="T1" fmla="*/ 147 h 147"/>
                  <a:gd name="T2" fmla="*/ 0 w 220"/>
                  <a:gd name="T3" fmla="*/ 137 h 147"/>
                  <a:gd name="T4" fmla="*/ 215 w 220"/>
                  <a:gd name="T5" fmla="*/ 0 h 147"/>
                  <a:gd name="T6" fmla="*/ 220 w 220"/>
                  <a:gd name="T7" fmla="*/ 10 h 147"/>
                  <a:gd name="T8" fmla="*/ 8 w 220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104">
                <a:extLst>
                  <a:ext uri="{FF2B5EF4-FFF2-40B4-BE49-F238E27FC236}">
                    <a16:creationId xmlns="" xmlns:a16="http://schemas.microsoft.com/office/drawing/2014/main" id="{2EABF380-FAC1-4F7F-BF61-5CB3B54C1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263"/>
                <a:ext cx="269" cy="28"/>
              </a:xfrm>
              <a:custGeom>
                <a:avLst/>
                <a:gdLst>
                  <a:gd name="T0" fmla="*/ 0 w 269"/>
                  <a:gd name="T1" fmla="*/ 28 h 28"/>
                  <a:gd name="T2" fmla="*/ 0 w 269"/>
                  <a:gd name="T3" fmla="*/ 16 h 28"/>
                  <a:gd name="T4" fmla="*/ 269 w 269"/>
                  <a:gd name="T5" fmla="*/ 0 h 28"/>
                  <a:gd name="T6" fmla="*/ 269 w 269"/>
                  <a:gd name="T7" fmla="*/ 9 h 28"/>
                  <a:gd name="T8" fmla="*/ 0 w 26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105">
                <a:extLst>
                  <a:ext uri="{FF2B5EF4-FFF2-40B4-BE49-F238E27FC236}">
                    <a16:creationId xmlns="" xmlns:a16="http://schemas.microsoft.com/office/drawing/2014/main" id="{1DAFFF28-179A-4ACF-8344-17D9D5826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102"/>
                <a:ext cx="210" cy="31"/>
              </a:xfrm>
              <a:custGeom>
                <a:avLst/>
                <a:gdLst>
                  <a:gd name="T0" fmla="*/ 2 w 210"/>
                  <a:gd name="T1" fmla="*/ 31 h 31"/>
                  <a:gd name="T2" fmla="*/ 0 w 210"/>
                  <a:gd name="T3" fmla="*/ 19 h 31"/>
                  <a:gd name="T4" fmla="*/ 210 w 210"/>
                  <a:gd name="T5" fmla="*/ 0 h 31"/>
                  <a:gd name="T6" fmla="*/ 210 w 210"/>
                  <a:gd name="T7" fmla="*/ 12 h 31"/>
                  <a:gd name="T8" fmla="*/ 2 w 21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106">
                <a:extLst>
                  <a:ext uri="{FF2B5EF4-FFF2-40B4-BE49-F238E27FC236}">
                    <a16:creationId xmlns="" xmlns:a16="http://schemas.microsoft.com/office/drawing/2014/main" id="{768C10D8-550C-4D36-BCBC-4399884E8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814"/>
                <a:ext cx="308" cy="139"/>
              </a:xfrm>
              <a:custGeom>
                <a:avLst/>
                <a:gdLst>
                  <a:gd name="T0" fmla="*/ 303 w 308"/>
                  <a:gd name="T1" fmla="*/ 139 h 139"/>
                  <a:gd name="T2" fmla="*/ 0 w 308"/>
                  <a:gd name="T3" fmla="*/ 9 h 139"/>
                  <a:gd name="T4" fmla="*/ 5 w 308"/>
                  <a:gd name="T5" fmla="*/ 0 h 139"/>
                  <a:gd name="T6" fmla="*/ 308 w 308"/>
                  <a:gd name="T7" fmla="*/ 127 h 139"/>
                  <a:gd name="T8" fmla="*/ 303 w 30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107">
                <a:extLst>
                  <a:ext uri="{FF2B5EF4-FFF2-40B4-BE49-F238E27FC236}">
                    <a16:creationId xmlns="" xmlns:a16="http://schemas.microsoft.com/office/drawing/2014/main" id="{6E0C99CA-25DC-4CE9-A2B5-43BD46C7C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814"/>
                <a:ext cx="331" cy="78"/>
              </a:xfrm>
              <a:custGeom>
                <a:avLst/>
                <a:gdLst>
                  <a:gd name="T0" fmla="*/ 2 w 331"/>
                  <a:gd name="T1" fmla="*/ 78 h 78"/>
                  <a:gd name="T2" fmla="*/ 0 w 331"/>
                  <a:gd name="T3" fmla="*/ 66 h 78"/>
                  <a:gd name="T4" fmla="*/ 328 w 331"/>
                  <a:gd name="T5" fmla="*/ 0 h 78"/>
                  <a:gd name="T6" fmla="*/ 331 w 331"/>
                  <a:gd name="T7" fmla="*/ 12 h 78"/>
                  <a:gd name="T8" fmla="*/ 2 w 33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108">
                <a:extLst>
                  <a:ext uri="{FF2B5EF4-FFF2-40B4-BE49-F238E27FC236}">
                    <a16:creationId xmlns="" xmlns:a16="http://schemas.microsoft.com/office/drawing/2014/main" id="{0CA73157-97EC-491B-9B49-FB0E0EB1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819"/>
                <a:ext cx="94" cy="290"/>
              </a:xfrm>
              <a:custGeom>
                <a:avLst/>
                <a:gdLst>
                  <a:gd name="T0" fmla="*/ 82 w 94"/>
                  <a:gd name="T1" fmla="*/ 290 h 290"/>
                  <a:gd name="T2" fmla="*/ 0 w 94"/>
                  <a:gd name="T3" fmla="*/ 2 h 290"/>
                  <a:gd name="T4" fmla="*/ 11 w 94"/>
                  <a:gd name="T5" fmla="*/ 0 h 290"/>
                  <a:gd name="T6" fmla="*/ 94 w 94"/>
                  <a:gd name="T7" fmla="*/ 288 h 290"/>
                  <a:gd name="T8" fmla="*/ 82 w 9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09">
                <a:extLst>
                  <a:ext uri="{FF2B5EF4-FFF2-40B4-BE49-F238E27FC236}">
                    <a16:creationId xmlns="" xmlns:a16="http://schemas.microsoft.com/office/drawing/2014/main" id="{34C9DDB7-8891-4CF9-A80A-DEA17A510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823"/>
                <a:ext cx="142" cy="305"/>
              </a:xfrm>
              <a:custGeom>
                <a:avLst/>
                <a:gdLst>
                  <a:gd name="T0" fmla="*/ 10 w 142"/>
                  <a:gd name="T1" fmla="*/ 305 h 305"/>
                  <a:gd name="T2" fmla="*/ 0 w 142"/>
                  <a:gd name="T3" fmla="*/ 300 h 305"/>
                  <a:gd name="T4" fmla="*/ 130 w 142"/>
                  <a:gd name="T5" fmla="*/ 0 h 305"/>
                  <a:gd name="T6" fmla="*/ 142 w 142"/>
                  <a:gd name="T7" fmla="*/ 5 h 305"/>
                  <a:gd name="T8" fmla="*/ 10 w 142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110">
                <a:extLst>
                  <a:ext uri="{FF2B5EF4-FFF2-40B4-BE49-F238E27FC236}">
                    <a16:creationId xmlns="" xmlns:a16="http://schemas.microsoft.com/office/drawing/2014/main" id="{06FE0540-606E-48D2-A1E0-DE5BA505E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887"/>
                <a:ext cx="28" cy="373"/>
              </a:xfrm>
              <a:custGeom>
                <a:avLst/>
                <a:gdLst>
                  <a:gd name="T0" fmla="*/ 12 w 28"/>
                  <a:gd name="T1" fmla="*/ 373 h 373"/>
                  <a:gd name="T2" fmla="*/ 0 w 28"/>
                  <a:gd name="T3" fmla="*/ 373 h 373"/>
                  <a:gd name="T4" fmla="*/ 16 w 28"/>
                  <a:gd name="T5" fmla="*/ 0 h 373"/>
                  <a:gd name="T6" fmla="*/ 28 w 28"/>
                  <a:gd name="T7" fmla="*/ 0 h 373"/>
                  <a:gd name="T8" fmla="*/ 12 w 28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111">
                <a:extLst>
                  <a:ext uri="{FF2B5EF4-FFF2-40B4-BE49-F238E27FC236}">
                    <a16:creationId xmlns="" xmlns:a16="http://schemas.microsoft.com/office/drawing/2014/main" id="{CE4A9AA0-D872-4FC0-A252-3D429BD7C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107"/>
                <a:ext cx="121" cy="281"/>
              </a:xfrm>
              <a:custGeom>
                <a:avLst/>
                <a:gdLst>
                  <a:gd name="T0" fmla="*/ 109 w 121"/>
                  <a:gd name="T1" fmla="*/ 281 h 281"/>
                  <a:gd name="T2" fmla="*/ 0 w 121"/>
                  <a:gd name="T3" fmla="*/ 2 h 281"/>
                  <a:gd name="T4" fmla="*/ 12 w 121"/>
                  <a:gd name="T5" fmla="*/ 0 h 281"/>
                  <a:gd name="T6" fmla="*/ 121 w 121"/>
                  <a:gd name="T7" fmla="*/ 276 h 281"/>
                  <a:gd name="T8" fmla="*/ 109 w 121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112">
                <a:extLst>
                  <a:ext uri="{FF2B5EF4-FFF2-40B4-BE49-F238E27FC236}">
                    <a16:creationId xmlns="" xmlns:a16="http://schemas.microsoft.com/office/drawing/2014/main" id="{20455858-2049-40FE-B7E7-1C199FDE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1126"/>
                <a:ext cx="74" cy="224"/>
              </a:xfrm>
              <a:custGeom>
                <a:avLst/>
                <a:gdLst>
                  <a:gd name="T0" fmla="*/ 62 w 74"/>
                  <a:gd name="T1" fmla="*/ 224 h 224"/>
                  <a:gd name="T2" fmla="*/ 0 w 74"/>
                  <a:gd name="T3" fmla="*/ 5 h 224"/>
                  <a:gd name="T4" fmla="*/ 12 w 74"/>
                  <a:gd name="T5" fmla="*/ 0 h 224"/>
                  <a:gd name="T6" fmla="*/ 74 w 74"/>
                  <a:gd name="T7" fmla="*/ 222 h 224"/>
                  <a:gd name="T8" fmla="*/ 62 w 7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113">
                <a:extLst>
                  <a:ext uri="{FF2B5EF4-FFF2-40B4-BE49-F238E27FC236}">
                    <a16:creationId xmlns="" xmlns:a16="http://schemas.microsoft.com/office/drawing/2014/main" id="{9DF0635E-1BD3-478D-80ED-A440ACA0E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109"/>
                <a:ext cx="148" cy="248"/>
              </a:xfrm>
              <a:custGeom>
                <a:avLst/>
                <a:gdLst>
                  <a:gd name="T0" fmla="*/ 9 w 148"/>
                  <a:gd name="T1" fmla="*/ 248 h 248"/>
                  <a:gd name="T2" fmla="*/ 0 w 148"/>
                  <a:gd name="T3" fmla="*/ 244 h 248"/>
                  <a:gd name="T4" fmla="*/ 139 w 148"/>
                  <a:gd name="T5" fmla="*/ 0 h 248"/>
                  <a:gd name="T6" fmla="*/ 148 w 148"/>
                  <a:gd name="T7" fmla="*/ 7 h 248"/>
                  <a:gd name="T8" fmla="*/ 9 w 148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114">
                <a:extLst>
                  <a:ext uri="{FF2B5EF4-FFF2-40B4-BE49-F238E27FC236}">
                    <a16:creationId xmlns="" xmlns:a16="http://schemas.microsoft.com/office/drawing/2014/main" id="{346AD73D-BAAD-4C55-BC42-6EFC8FD51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105"/>
                <a:ext cx="255" cy="160"/>
              </a:xfrm>
              <a:custGeom>
                <a:avLst/>
                <a:gdLst>
                  <a:gd name="T0" fmla="*/ 250 w 255"/>
                  <a:gd name="T1" fmla="*/ 160 h 160"/>
                  <a:gd name="T2" fmla="*/ 0 w 255"/>
                  <a:gd name="T3" fmla="*/ 9 h 160"/>
                  <a:gd name="T4" fmla="*/ 5 w 255"/>
                  <a:gd name="T5" fmla="*/ 0 h 160"/>
                  <a:gd name="T6" fmla="*/ 255 w 255"/>
                  <a:gd name="T7" fmla="*/ 151 h 160"/>
                  <a:gd name="T8" fmla="*/ 250 w 255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115">
                <a:extLst>
                  <a:ext uri="{FF2B5EF4-FFF2-40B4-BE49-F238E27FC236}">
                    <a16:creationId xmlns="" xmlns:a16="http://schemas.microsoft.com/office/drawing/2014/main" id="{98CE4F97-03A1-48B6-B126-CF1134B3C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263"/>
                <a:ext cx="165" cy="217"/>
              </a:xfrm>
              <a:custGeom>
                <a:avLst/>
                <a:gdLst>
                  <a:gd name="T0" fmla="*/ 156 w 165"/>
                  <a:gd name="T1" fmla="*/ 217 h 217"/>
                  <a:gd name="T2" fmla="*/ 0 w 165"/>
                  <a:gd name="T3" fmla="*/ 7 h 217"/>
                  <a:gd name="T4" fmla="*/ 9 w 165"/>
                  <a:gd name="T5" fmla="*/ 0 h 217"/>
                  <a:gd name="T6" fmla="*/ 165 w 165"/>
                  <a:gd name="T7" fmla="*/ 212 h 217"/>
                  <a:gd name="T8" fmla="*/ 156 w 16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16">
                <a:extLst>
                  <a:ext uri="{FF2B5EF4-FFF2-40B4-BE49-F238E27FC236}">
                    <a16:creationId xmlns="" xmlns:a16="http://schemas.microsoft.com/office/drawing/2014/main" id="{BE0AEE0F-2D09-44D2-AF89-A3FF30388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1270"/>
                <a:ext cx="94" cy="321"/>
              </a:xfrm>
              <a:custGeom>
                <a:avLst/>
                <a:gdLst>
                  <a:gd name="T0" fmla="*/ 9 w 94"/>
                  <a:gd name="T1" fmla="*/ 321 h 321"/>
                  <a:gd name="T2" fmla="*/ 0 w 94"/>
                  <a:gd name="T3" fmla="*/ 319 h 321"/>
                  <a:gd name="T4" fmla="*/ 83 w 94"/>
                  <a:gd name="T5" fmla="*/ 0 h 321"/>
                  <a:gd name="T6" fmla="*/ 94 w 94"/>
                  <a:gd name="T7" fmla="*/ 2 h 321"/>
                  <a:gd name="T8" fmla="*/ 9 w 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17">
                <a:extLst>
                  <a:ext uri="{FF2B5EF4-FFF2-40B4-BE49-F238E27FC236}">
                    <a16:creationId xmlns="" xmlns:a16="http://schemas.microsoft.com/office/drawing/2014/main" id="{D53A7749-02A9-414C-B2AD-789389378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357"/>
                <a:ext cx="158" cy="284"/>
              </a:xfrm>
              <a:custGeom>
                <a:avLst/>
                <a:gdLst>
                  <a:gd name="T0" fmla="*/ 149 w 158"/>
                  <a:gd name="T1" fmla="*/ 284 h 284"/>
                  <a:gd name="T2" fmla="*/ 0 w 158"/>
                  <a:gd name="T3" fmla="*/ 5 h 284"/>
                  <a:gd name="T4" fmla="*/ 9 w 158"/>
                  <a:gd name="T5" fmla="*/ 0 h 284"/>
                  <a:gd name="T6" fmla="*/ 158 w 158"/>
                  <a:gd name="T7" fmla="*/ 277 h 284"/>
                  <a:gd name="T8" fmla="*/ 149 w 15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18">
                <a:extLst>
                  <a:ext uri="{FF2B5EF4-FFF2-40B4-BE49-F238E27FC236}">
                    <a16:creationId xmlns="" xmlns:a16="http://schemas.microsoft.com/office/drawing/2014/main" id="{4335C883-1C77-4BEA-941D-1B3CC21D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390"/>
                <a:ext cx="109" cy="246"/>
              </a:xfrm>
              <a:custGeom>
                <a:avLst/>
                <a:gdLst>
                  <a:gd name="T0" fmla="*/ 9 w 109"/>
                  <a:gd name="T1" fmla="*/ 246 h 246"/>
                  <a:gd name="T2" fmla="*/ 0 w 109"/>
                  <a:gd name="T3" fmla="*/ 241 h 246"/>
                  <a:gd name="T4" fmla="*/ 99 w 109"/>
                  <a:gd name="T5" fmla="*/ 0 h 246"/>
                  <a:gd name="T6" fmla="*/ 109 w 109"/>
                  <a:gd name="T7" fmla="*/ 5 h 246"/>
                  <a:gd name="T8" fmla="*/ 9 w 109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19">
                <a:extLst>
                  <a:ext uri="{FF2B5EF4-FFF2-40B4-BE49-F238E27FC236}">
                    <a16:creationId xmlns="" xmlns:a16="http://schemas.microsoft.com/office/drawing/2014/main" id="{99870046-7AC8-4DD9-925F-7C8FD340A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634"/>
                <a:ext cx="142" cy="196"/>
              </a:xfrm>
              <a:custGeom>
                <a:avLst/>
                <a:gdLst>
                  <a:gd name="T0" fmla="*/ 9 w 142"/>
                  <a:gd name="T1" fmla="*/ 196 h 196"/>
                  <a:gd name="T2" fmla="*/ 0 w 142"/>
                  <a:gd name="T3" fmla="*/ 189 h 196"/>
                  <a:gd name="T4" fmla="*/ 132 w 142"/>
                  <a:gd name="T5" fmla="*/ 0 h 196"/>
                  <a:gd name="T6" fmla="*/ 142 w 142"/>
                  <a:gd name="T7" fmla="*/ 7 h 196"/>
                  <a:gd name="T8" fmla="*/ 9 w 142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120">
                <a:extLst>
                  <a:ext uri="{FF2B5EF4-FFF2-40B4-BE49-F238E27FC236}">
                    <a16:creationId xmlns="" xmlns:a16="http://schemas.microsoft.com/office/drawing/2014/main" id="{6E6A1879-AEA0-4CBE-B4D1-BC714C0D0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837"/>
                <a:ext cx="175" cy="205"/>
              </a:xfrm>
              <a:custGeom>
                <a:avLst/>
                <a:gdLst>
                  <a:gd name="T0" fmla="*/ 165 w 175"/>
                  <a:gd name="T1" fmla="*/ 205 h 205"/>
                  <a:gd name="T2" fmla="*/ 0 w 175"/>
                  <a:gd name="T3" fmla="*/ 7 h 205"/>
                  <a:gd name="T4" fmla="*/ 7 w 175"/>
                  <a:gd name="T5" fmla="*/ 0 h 205"/>
                  <a:gd name="T6" fmla="*/ 175 w 175"/>
                  <a:gd name="T7" fmla="*/ 198 h 205"/>
                  <a:gd name="T8" fmla="*/ 165 w 175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121">
                <a:extLst>
                  <a:ext uri="{FF2B5EF4-FFF2-40B4-BE49-F238E27FC236}">
                    <a16:creationId xmlns="" xmlns:a16="http://schemas.microsoft.com/office/drawing/2014/main" id="{FC98BF5D-66E3-4C11-820D-A8C0AABE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523"/>
                <a:ext cx="241" cy="321"/>
              </a:xfrm>
              <a:custGeom>
                <a:avLst/>
                <a:gdLst>
                  <a:gd name="T0" fmla="*/ 234 w 241"/>
                  <a:gd name="T1" fmla="*/ 321 h 321"/>
                  <a:gd name="T2" fmla="*/ 0 w 241"/>
                  <a:gd name="T3" fmla="*/ 7 h 321"/>
                  <a:gd name="T4" fmla="*/ 9 w 241"/>
                  <a:gd name="T5" fmla="*/ 0 h 321"/>
                  <a:gd name="T6" fmla="*/ 241 w 241"/>
                  <a:gd name="T7" fmla="*/ 316 h 321"/>
                  <a:gd name="T8" fmla="*/ 234 w 241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Oval 122">
                <a:extLst>
                  <a:ext uri="{FF2B5EF4-FFF2-40B4-BE49-F238E27FC236}">
                    <a16:creationId xmlns="" xmlns:a16="http://schemas.microsoft.com/office/drawing/2014/main" id="{54C3E1F4-681E-40EC-8F91-8E2173D40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1291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" name="Oval 123">
                <a:extLst>
                  <a:ext uri="{FF2B5EF4-FFF2-40B4-BE49-F238E27FC236}">
                    <a16:creationId xmlns="" xmlns:a16="http://schemas.microsoft.com/office/drawing/2014/main" id="{B442046C-587C-4877-A8E6-624AD9B15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591"/>
                <a:ext cx="111" cy="114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" name="Oval 124">
                <a:extLst>
                  <a:ext uri="{FF2B5EF4-FFF2-40B4-BE49-F238E27FC236}">
                    <a16:creationId xmlns="" xmlns:a16="http://schemas.microsoft.com/office/drawing/2014/main" id="{7221A61A-6CD0-4254-925E-6AE9FAEE1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2137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" name="Oval 125">
                <a:extLst>
                  <a:ext uri="{FF2B5EF4-FFF2-40B4-BE49-F238E27FC236}">
                    <a16:creationId xmlns="" xmlns:a16="http://schemas.microsoft.com/office/drawing/2014/main" id="{D7B0E419-016D-49FB-9DA7-61C406DE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1579"/>
                <a:ext cx="111" cy="11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" name="Oval 126">
                <a:extLst>
                  <a:ext uri="{FF2B5EF4-FFF2-40B4-BE49-F238E27FC236}">
                    <a16:creationId xmlns="" xmlns:a16="http://schemas.microsoft.com/office/drawing/2014/main" id="{23F21BB9-6949-4BB9-8953-9E47EAA58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1761"/>
                <a:ext cx="144" cy="144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" name="Oval 127">
                <a:extLst>
                  <a:ext uri="{FF2B5EF4-FFF2-40B4-BE49-F238E27FC236}">
                    <a16:creationId xmlns="" xmlns:a16="http://schemas.microsoft.com/office/drawing/2014/main" id="{CD99F66F-431F-4559-998B-324255E3F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1421"/>
                <a:ext cx="114" cy="11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" name="Oval 128">
                <a:extLst>
                  <a:ext uri="{FF2B5EF4-FFF2-40B4-BE49-F238E27FC236}">
                    <a16:creationId xmlns="" xmlns:a16="http://schemas.microsoft.com/office/drawing/2014/main" id="{DF90C095-8C4C-4CF7-91FF-0CA4D3BA1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835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" name="Oval 129">
                <a:extLst>
                  <a:ext uri="{FF2B5EF4-FFF2-40B4-BE49-F238E27FC236}">
                    <a16:creationId xmlns="" xmlns:a16="http://schemas.microsoft.com/office/drawing/2014/main" id="{DAF42586-E0AF-4ED6-9699-7C643BC4E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1227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" name="Oval 130">
                <a:extLst>
                  <a:ext uri="{FF2B5EF4-FFF2-40B4-BE49-F238E27FC236}">
                    <a16:creationId xmlns="" xmlns:a16="http://schemas.microsoft.com/office/drawing/2014/main" id="{5527E59A-0155-47AC-B0C2-C1883FE10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" y="1249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" name="Oval 131">
                <a:extLst>
                  <a:ext uri="{FF2B5EF4-FFF2-40B4-BE49-F238E27FC236}">
                    <a16:creationId xmlns="" xmlns:a16="http://schemas.microsoft.com/office/drawing/2014/main" id="{CDFF9AC2-D4C5-43F5-8F46-4490CFFBF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1001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" name="Oval 132">
                <a:extLst>
                  <a:ext uri="{FF2B5EF4-FFF2-40B4-BE49-F238E27FC236}">
                    <a16:creationId xmlns="" xmlns:a16="http://schemas.microsoft.com/office/drawing/2014/main" id="{443BCAA7-77FD-4537-B72F-FFAFBA614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069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" name="Oval 133">
                <a:extLst>
                  <a:ext uri="{FF2B5EF4-FFF2-40B4-BE49-F238E27FC236}">
                    <a16:creationId xmlns="" xmlns:a16="http://schemas.microsoft.com/office/drawing/2014/main" id="{1558E393-0391-4C0C-9A4D-1ED1F732C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11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" name="Oval 134">
                <a:extLst>
                  <a:ext uri="{FF2B5EF4-FFF2-40B4-BE49-F238E27FC236}">
                    <a16:creationId xmlns="" xmlns:a16="http://schemas.microsoft.com/office/drawing/2014/main" id="{DB410EF4-FDAC-4D40-8850-29BF134E7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1558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" name="Oval 135">
                <a:extLst>
                  <a:ext uri="{FF2B5EF4-FFF2-40B4-BE49-F238E27FC236}">
                    <a16:creationId xmlns="" xmlns:a16="http://schemas.microsoft.com/office/drawing/2014/main" id="{AE74EABB-E553-4797-A903-C5707CFC4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" y="1225"/>
                <a:ext cx="78" cy="78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" name="Oval 136">
                <a:extLst>
                  <a:ext uri="{FF2B5EF4-FFF2-40B4-BE49-F238E27FC236}">
                    <a16:creationId xmlns="" xmlns:a16="http://schemas.microsoft.com/office/drawing/2014/main" id="{2B4706AF-C183-47AE-8D6A-E14E755F3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962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" name="Oval 137">
                <a:extLst>
                  <a:ext uri="{FF2B5EF4-FFF2-40B4-BE49-F238E27FC236}">
                    <a16:creationId xmlns="" xmlns:a16="http://schemas.microsoft.com/office/drawing/2014/main" id="{EE44F03B-3BA9-4796-B0F3-952933A75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" y="190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" name="Oval 138">
                <a:extLst>
                  <a:ext uri="{FF2B5EF4-FFF2-40B4-BE49-F238E27FC236}">
                    <a16:creationId xmlns="" xmlns:a16="http://schemas.microsoft.com/office/drawing/2014/main" id="{587E0B19-2335-4210-ACF2-85E309FC1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102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" name="Oval 139">
                <a:extLst>
                  <a:ext uri="{FF2B5EF4-FFF2-40B4-BE49-F238E27FC236}">
                    <a16:creationId xmlns="" xmlns:a16="http://schemas.microsoft.com/office/drawing/2014/main" id="{4F4EB8D7-8C1E-4A01-8B69-A2242CF5B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1395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" name="Oval 140">
                <a:extLst>
                  <a:ext uri="{FF2B5EF4-FFF2-40B4-BE49-F238E27FC236}">
                    <a16:creationId xmlns="" xmlns:a16="http://schemas.microsoft.com/office/drawing/2014/main" id="{E935A457-D858-478E-A5BC-319DAE205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1357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" name="Oval 141">
                <a:extLst>
                  <a:ext uri="{FF2B5EF4-FFF2-40B4-BE49-F238E27FC236}">
                    <a16:creationId xmlns="" xmlns:a16="http://schemas.microsoft.com/office/drawing/2014/main" id="{708B9597-BAEF-4C9E-BF79-2C13C90B2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59" cy="5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" name="Oval 142">
                <a:extLst>
                  <a:ext uri="{FF2B5EF4-FFF2-40B4-BE49-F238E27FC236}">
                    <a16:creationId xmlns="" xmlns:a16="http://schemas.microsoft.com/office/drawing/2014/main" id="{CE97442F-BFA8-4CF0-AF33-A42E8CD4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8" y="1610"/>
                <a:ext cx="57" cy="5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" name="Oval 143">
                <a:extLst>
                  <a:ext uri="{FF2B5EF4-FFF2-40B4-BE49-F238E27FC236}">
                    <a16:creationId xmlns="" xmlns:a16="http://schemas.microsoft.com/office/drawing/2014/main" id="{04F99EF7-DC88-4802-9DDA-A3852AF37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790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" name="Oval 144">
                <a:extLst>
                  <a:ext uri="{FF2B5EF4-FFF2-40B4-BE49-F238E27FC236}">
                    <a16:creationId xmlns="" xmlns:a16="http://schemas.microsoft.com/office/drawing/2014/main" id="{E2451E28-F986-4A81-82DD-3BF7606DC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923"/>
                <a:ext cx="57" cy="56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" name="Oval 145">
                <a:extLst>
                  <a:ext uri="{FF2B5EF4-FFF2-40B4-BE49-F238E27FC236}">
                    <a16:creationId xmlns="" xmlns:a16="http://schemas.microsoft.com/office/drawing/2014/main" id="{7853D4FF-FBE3-4A01-9481-0D9C8E29B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" y="1707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" name="Oval 146">
                <a:extLst>
                  <a:ext uri="{FF2B5EF4-FFF2-40B4-BE49-F238E27FC236}">
                    <a16:creationId xmlns="" xmlns:a16="http://schemas.microsoft.com/office/drawing/2014/main" id="{571FA1B3-7721-4B46-AAF2-12F059611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2139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" name="Oval 147">
                <a:extLst>
                  <a:ext uri="{FF2B5EF4-FFF2-40B4-BE49-F238E27FC236}">
                    <a16:creationId xmlns="" xmlns:a16="http://schemas.microsoft.com/office/drawing/2014/main" id="{567E17B1-1C46-45A6-9EAC-C173ADDAA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170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8" name="Oval 148">
                <a:extLst>
                  <a:ext uri="{FF2B5EF4-FFF2-40B4-BE49-F238E27FC236}">
                    <a16:creationId xmlns="" xmlns:a16="http://schemas.microsoft.com/office/drawing/2014/main" id="{E434706B-C0B2-46C3-8C2A-3C951A281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" y="2172"/>
                <a:ext cx="56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9" name="Oval 149">
                <a:extLst>
                  <a:ext uri="{FF2B5EF4-FFF2-40B4-BE49-F238E27FC236}">
                    <a16:creationId xmlns="" xmlns:a16="http://schemas.microsoft.com/office/drawing/2014/main" id="{B0292CCF-2A9A-484E-A6CE-014C77CE0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735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0" name="Oval 150">
                <a:extLst>
                  <a:ext uri="{FF2B5EF4-FFF2-40B4-BE49-F238E27FC236}">
                    <a16:creationId xmlns="" xmlns:a16="http://schemas.microsoft.com/office/drawing/2014/main" id="{D9C5F5AF-F713-44B7-92C0-52D2C083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1809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1" name="Oval 151">
                <a:extLst>
                  <a:ext uri="{FF2B5EF4-FFF2-40B4-BE49-F238E27FC236}">
                    <a16:creationId xmlns="" xmlns:a16="http://schemas.microsoft.com/office/drawing/2014/main" id="{F9D69876-D878-4AB3-BC05-4E5C26275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20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2" name="Oval 152">
                <a:extLst>
                  <a:ext uri="{FF2B5EF4-FFF2-40B4-BE49-F238E27FC236}">
                    <a16:creationId xmlns="" xmlns:a16="http://schemas.microsoft.com/office/drawing/2014/main" id="{10F46D06-8B2B-40D8-BB24-522655E0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4" y="199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3" name="Oval 153">
                <a:extLst>
                  <a:ext uri="{FF2B5EF4-FFF2-40B4-BE49-F238E27FC236}">
                    <a16:creationId xmlns="" xmlns:a16="http://schemas.microsoft.com/office/drawing/2014/main" id="{2C835CA1-956A-4E84-9B8E-7DF72534D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1483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4" name="Freeform 154">
                <a:extLst>
                  <a:ext uri="{FF2B5EF4-FFF2-40B4-BE49-F238E27FC236}">
                    <a16:creationId xmlns="" xmlns:a16="http://schemas.microsoft.com/office/drawing/2014/main" id="{8996761B-80BE-42B1-8996-B320ACB0D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787"/>
                <a:ext cx="87" cy="90"/>
              </a:xfrm>
              <a:custGeom>
                <a:avLst/>
                <a:gdLst>
                  <a:gd name="T0" fmla="*/ 18 w 37"/>
                  <a:gd name="T1" fmla="*/ 38 h 38"/>
                  <a:gd name="T2" fmla="*/ 14 w 37"/>
                  <a:gd name="T3" fmla="*/ 33 h 38"/>
                  <a:gd name="T4" fmla="*/ 14 w 37"/>
                  <a:gd name="T5" fmla="*/ 23 h 38"/>
                  <a:gd name="T6" fmla="*/ 4 w 37"/>
                  <a:gd name="T7" fmla="*/ 23 h 38"/>
                  <a:gd name="T8" fmla="*/ 0 w 37"/>
                  <a:gd name="T9" fmla="*/ 19 h 38"/>
                  <a:gd name="T10" fmla="*/ 4 w 37"/>
                  <a:gd name="T11" fmla="*/ 15 h 38"/>
                  <a:gd name="T12" fmla="*/ 14 w 37"/>
                  <a:gd name="T13" fmla="*/ 15 h 38"/>
                  <a:gd name="T14" fmla="*/ 14 w 37"/>
                  <a:gd name="T15" fmla="*/ 4 h 38"/>
                  <a:gd name="T16" fmla="*/ 18 w 37"/>
                  <a:gd name="T17" fmla="*/ 0 h 38"/>
                  <a:gd name="T18" fmla="*/ 23 w 37"/>
                  <a:gd name="T19" fmla="*/ 4 h 38"/>
                  <a:gd name="T20" fmla="*/ 23 w 37"/>
                  <a:gd name="T21" fmla="*/ 15 h 38"/>
                  <a:gd name="T22" fmla="*/ 33 w 37"/>
                  <a:gd name="T23" fmla="*/ 15 h 38"/>
                  <a:gd name="T24" fmla="*/ 37 w 37"/>
                  <a:gd name="T25" fmla="*/ 19 h 38"/>
                  <a:gd name="T26" fmla="*/ 33 w 37"/>
                  <a:gd name="T27" fmla="*/ 23 h 38"/>
                  <a:gd name="T28" fmla="*/ 23 w 37"/>
                  <a:gd name="T29" fmla="*/ 23 h 38"/>
                  <a:gd name="T30" fmla="*/ 23 w 37"/>
                  <a:gd name="T31" fmla="*/ 33 h 38"/>
                  <a:gd name="T32" fmla="*/ 18 w 37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6986357" y="1900603"/>
            <a:ext cx="189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Дневник </a:t>
            </a:r>
            <a:r>
              <a:rPr lang="ru-RU" sz="16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ПОС</a:t>
            </a:r>
            <a:endParaRPr lang="ru-RU" sz="16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6733309" y="3164645"/>
            <a:ext cx="2044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Bef>
                <a:spcPts val="1417"/>
              </a:spcBef>
              <a:buSzPct val="45000"/>
            </a:pPr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График работы ПОС на учебный год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474148" y="3852346"/>
            <a:ext cx="2506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0">
              <a:spcBef>
                <a:spcPts val="1417"/>
              </a:spcBef>
              <a:buSzPct val="45000"/>
            </a:pPr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Пример адресной программы коррекции учебной неуспешности обучающегося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496314" y="1678061"/>
            <a:ext cx="1882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0">
              <a:spcBef>
                <a:spcPts val="1417"/>
              </a:spcBef>
              <a:buSzPct val="45000"/>
            </a:pPr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График проведения мастер-классов для обучающихся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6039141" y="4810767"/>
            <a:ext cx="283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Алгоритм работы с обучающимися, имеющими трудности в обучении</a:t>
            </a:r>
          </a:p>
        </p:txBody>
      </p:sp>
      <p:pic>
        <p:nvPicPr>
          <p:cNvPr id="177" name="Рисунок 17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34" y="4132280"/>
            <a:ext cx="591363" cy="5852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" name="Рисунок 18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252" y="3188384"/>
            <a:ext cx="585267" cy="5852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5" name="Рисунок 18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570" y="1855232"/>
            <a:ext cx="585267" cy="5913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6" name="Рисунок 185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8993" y="4982433"/>
            <a:ext cx="585267" cy="5852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7" name="Рисунок 186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035" y="1861328"/>
            <a:ext cx="591363" cy="5852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227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Методические материалы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9003" y="1584668"/>
            <a:ext cx="2590786" cy="902788"/>
          </a:xfrm>
        </p:spPr>
        <p:txBody>
          <a:bodyPr>
            <a:normAutofit fontScale="47500" lnSpcReduction="20000"/>
          </a:bodyPr>
          <a:lstStyle/>
          <a:p>
            <a:pPr marL="0" lvl="0" indent="0" hangingPunct="0">
              <a:lnSpc>
                <a:spcPct val="100000"/>
              </a:lnSpc>
              <a:spcBef>
                <a:spcPts val="1417"/>
              </a:spcBef>
              <a:buSzPct val="45000"/>
              <a:buNone/>
            </a:pPr>
            <a:r>
              <a:rPr lang="ru-RU" sz="34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Примеры рекомендаций для педагогов-предметников, классных руководителей, родителей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915" y="1261232"/>
            <a:ext cx="4142344" cy="42127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82" y="1880568"/>
            <a:ext cx="3550156" cy="36081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425" y="2660044"/>
            <a:ext cx="2899644" cy="29474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41" y="2826981"/>
            <a:ext cx="2732260" cy="27804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767" y="1845900"/>
            <a:ext cx="579170" cy="377985"/>
          </a:xfrm>
          <a:prstGeom prst="rect">
            <a:avLst/>
          </a:prstGeom>
          <a:effectLst>
            <a:glow rad="635000">
              <a:srgbClr val="6BC8DB"/>
            </a:glow>
          </a:effectLst>
        </p:spPr>
      </p:pic>
      <p:pic>
        <p:nvPicPr>
          <p:cNvPr id="10" name="Рисунок 9">
            <a:hlinkClick r:id="rId8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662" y="5130652"/>
            <a:ext cx="579170" cy="377985"/>
          </a:xfrm>
          <a:prstGeom prst="rect">
            <a:avLst/>
          </a:prstGeom>
          <a:effectLst>
            <a:glow rad="6350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1" name="Рисунок 10">
            <a:hlinkClick r:id="rId9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457" y="1845899"/>
            <a:ext cx="579170" cy="377985"/>
          </a:xfrm>
          <a:prstGeom prst="rect">
            <a:avLst/>
          </a:prstGeom>
          <a:effectLst>
            <a:glow rad="6350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2" name="Рисунок 11">
            <a:hlinkClick r:id="rId10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676" y="5110765"/>
            <a:ext cx="579170" cy="377985"/>
          </a:xfrm>
          <a:prstGeom prst="rect">
            <a:avLst/>
          </a:prstGeom>
          <a:effectLst>
            <a:glow rad="635000">
              <a:schemeClr val="accent1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733172" y="1711725"/>
            <a:ext cx="186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Пример заседания </a:t>
            </a:r>
            <a:r>
              <a:rPr lang="ru-RU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ПОС</a:t>
            </a:r>
            <a:endParaRPr lang="ru-RU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883" y="4881116"/>
            <a:ext cx="250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Результат работы ПОС (на примере урока математики в 6 классе</a:t>
            </a:r>
            <a:r>
              <a:rPr lang="ru-RU" sz="16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)</a:t>
            </a:r>
            <a:endParaRPr lang="ru-RU" sz="16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6020" y="4969010"/>
            <a:ext cx="253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Сценарии консультаций </a:t>
            </a:r>
            <a:r>
              <a:rPr lang="ru-RU" sz="1600" dirty="0" smtClean="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ea typeface="Microsoft YaHei" pitchFamily="2"/>
              </a:rPr>
              <a:t>педагога-психолога</a:t>
            </a:r>
            <a:endParaRPr lang="ru-RU" sz="1600" dirty="0">
              <a:solidFill>
                <a:schemeClr val="bg1"/>
              </a:solidFill>
              <a:highlight>
                <a:scrgbClr r="0" g="0" b="0">
                  <a:alpha val="0"/>
                </a:scrgbClr>
              </a:highlight>
              <a:ea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30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FF"/>
      </a:hlink>
      <a:folHlink>
        <a:srgbClr val="FF00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950</Words>
  <Application>Microsoft Office PowerPoint</Application>
  <PresentationFormat>Экран (4:3)</PresentationFormat>
  <Paragraphs>96</Paragraphs>
  <Slides>8</Slides>
  <Notes>1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3</vt:i4>
      </vt:variant>
    </vt:vector>
  </HeadingPairs>
  <TitlesOfParts>
    <vt:vector size="22" baseType="lpstr">
      <vt:lpstr>Microsoft YaHei</vt:lpstr>
      <vt:lpstr>Microsoft YaHei</vt:lpstr>
      <vt:lpstr>PMingLiU</vt:lpstr>
      <vt:lpstr>宋体</vt:lpstr>
      <vt:lpstr>Arial</vt:lpstr>
      <vt:lpstr>Calibri</vt:lpstr>
      <vt:lpstr>Calibri Light</vt:lpstr>
      <vt:lpstr>Roboto condensed</vt:lpstr>
      <vt:lpstr>StarSymbol</vt:lpstr>
      <vt:lpstr>Times New Roman</vt:lpstr>
      <vt:lpstr>Office Theme</vt:lpstr>
      <vt:lpstr>Презентация PowerPoint</vt:lpstr>
      <vt:lpstr>Внутришкольная система  профилактики учебной неуспешности</vt:lpstr>
      <vt:lpstr>Развитие профессиональных компетенций педагогов  через организацию работы  ПОС и КПК по формированию ФГ</vt:lpstr>
      <vt:lpstr>Оказание адресной помощи обучающимся</vt:lpstr>
      <vt:lpstr>Система наставничества обучающихся ОО 5-11 классов  и тьюторского сопровождения обучающихся,  имеющих трудности в обучении</vt:lpstr>
      <vt:lpstr>Локальные нормативные акты</vt:lpstr>
      <vt:lpstr>Учебно-методическая документация</vt:lpstr>
      <vt:lpstr>Методические материалы</vt:lpstr>
      <vt:lpstr>Произвольный показ 1</vt:lpstr>
      <vt:lpstr>Произвольный показ 2</vt:lpstr>
      <vt:lpstr>Произвольный показ 3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Кабинет 307</cp:lastModifiedBy>
  <cp:revision>184</cp:revision>
  <dcterms:created xsi:type="dcterms:W3CDTF">2016-11-18T14:12:19Z</dcterms:created>
  <dcterms:modified xsi:type="dcterms:W3CDTF">2024-01-24T06:37:57Z</dcterms:modified>
</cp:coreProperties>
</file>